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9" r:id="rId2"/>
    <p:sldId id="341" r:id="rId3"/>
    <p:sldId id="260" r:id="rId4"/>
    <p:sldId id="262" r:id="rId5"/>
    <p:sldId id="304" r:id="rId6"/>
    <p:sldId id="330" r:id="rId7"/>
    <p:sldId id="328" r:id="rId8"/>
    <p:sldId id="325" r:id="rId9"/>
    <p:sldId id="340" r:id="rId10"/>
    <p:sldId id="327" r:id="rId11"/>
    <p:sldId id="329" r:id="rId12"/>
    <p:sldId id="320" r:id="rId13"/>
    <p:sldId id="322" r:id="rId14"/>
    <p:sldId id="342" r:id="rId15"/>
    <p:sldId id="338" r:id="rId1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Lucida Grande"/>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Lucida Grande"/>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Lucida Grande"/>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Lucida Grande"/>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Lucida Grande"/>
        <a:ea typeface="ヒラギノ角ゴ Pro W3"/>
        <a:cs typeface="ヒラギノ角ゴ Pro W3"/>
      </a:defRPr>
    </a:lvl5pPr>
    <a:lvl6pPr marL="2286000" algn="l" defTabSz="914400" rtl="0" eaLnBrk="1" latinLnBrk="0" hangingPunct="1">
      <a:defRPr kern="1200">
        <a:solidFill>
          <a:schemeClr val="tx1"/>
        </a:solidFill>
        <a:latin typeface="Lucida Grande"/>
        <a:ea typeface="ヒラギノ角ゴ Pro W3"/>
        <a:cs typeface="ヒラギノ角ゴ Pro W3"/>
      </a:defRPr>
    </a:lvl6pPr>
    <a:lvl7pPr marL="2743200" algn="l" defTabSz="914400" rtl="0" eaLnBrk="1" latinLnBrk="0" hangingPunct="1">
      <a:defRPr kern="1200">
        <a:solidFill>
          <a:schemeClr val="tx1"/>
        </a:solidFill>
        <a:latin typeface="Lucida Grande"/>
        <a:ea typeface="ヒラギノ角ゴ Pro W3"/>
        <a:cs typeface="ヒラギノ角ゴ Pro W3"/>
      </a:defRPr>
    </a:lvl7pPr>
    <a:lvl8pPr marL="3200400" algn="l" defTabSz="914400" rtl="0" eaLnBrk="1" latinLnBrk="0" hangingPunct="1">
      <a:defRPr kern="1200">
        <a:solidFill>
          <a:schemeClr val="tx1"/>
        </a:solidFill>
        <a:latin typeface="Lucida Grande"/>
        <a:ea typeface="ヒラギノ角ゴ Pro W3"/>
        <a:cs typeface="ヒラギノ角ゴ Pro W3"/>
      </a:defRPr>
    </a:lvl8pPr>
    <a:lvl9pPr marL="3657600" algn="l" defTabSz="914400" rtl="0" eaLnBrk="1" latinLnBrk="0" hangingPunct="1">
      <a:defRPr kern="1200">
        <a:solidFill>
          <a:schemeClr val="tx1"/>
        </a:solidFill>
        <a:latin typeface="Lucida Grande"/>
        <a:ea typeface="ヒラギノ角ゴ Pro W3"/>
        <a:cs typeface="ヒラギノ角ゴ Pro W3"/>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6600"/>
    <a:srgbClr val="CF0031"/>
    <a:srgbClr val="3520CE"/>
    <a:srgbClr val="273075"/>
    <a:srgbClr val="333300"/>
    <a:srgbClr val="005AA3"/>
    <a:srgbClr val="0041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4919" autoAdjust="0"/>
    <p:restoredTop sz="49023" autoAdjust="0"/>
  </p:normalViewPr>
  <p:slideViewPr>
    <p:cSldViewPr snapToGrid="0" snapToObjects="1">
      <p:cViewPr varScale="1">
        <p:scale>
          <a:sx n="74" d="100"/>
          <a:sy n="74" d="100"/>
        </p:scale>
        <p:origin x="-1032" y="-90"/>
      </p:cViewPr>
      <p:guideLst>
        <p:guide orient="horz" pos="2160"/>
        <p:guide pos="2880"/>
      </p:guideLst>
    </p:cSldViewPr>
  </p:slideViewPr>
  <p:notesTextViewPr>
    <p:cViewPr>
      <p:scale>
        <a:sx n="75" d="100"/>
        <a:sy n="75" d="100"/>
      </p:scale>
      <p:origin x="0" y="0"/>
    </p:cViewPr>
  </p:notesTextViewPr>
  <p:sorterViewPr>
    <p:cViewPr>
      <p:scale>
        <a:sx n="66" d="100"/>
        <a:sy n="66" d="100"/>
      </p:scale>
      <p:origin x="0" y="312"/>
    </p:cViewPr>
  </p:sorterViewPr>
  <p:notesViewPr>
    <p:cSldViewPr snapToGrid="0" snapToObjects="1">
      <p:cViewPr varScale="1">
        <p:scale>
          <a:sx n="57" d="100"/>
          <a:sy n="57" d="100"/>
        </p:scale>
        <p:origin x="-279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ヒラギノ角ゴ Pro W3" charset="0"/>
                <a:cs typeface="ヒラギノ角ゴ Pro W3"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ea typeface="ヒラギノ角ゴ Pro W3" charset="-128"/>
                <a:cs typeface="+mn-cs"/>
              </a:defRPr>
            </a:lvl1pPr>
          </a:lstStyle>
          <a:p>
            <a:pPr>
              <a:defRPr/>
            </a:pPr>
            <a:fld id="{338ABF9C-B014-499F-A704-BCF259FBD67E}" type="datetime1">
              <a:rPr lang="en-US"/>
              <a:pPr>
                <a:defRPr/>
              </a:pPr>
              <a:t>12/17/2016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ヒラギノ角ゴ Pro W3" charset="0"/>
                <a:cs typeface="ヒラギノ角ゴ Pro W3"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ea typeface="ヒラギノ角ゴ Pro W3" charset="-128"/>
                <a:cs typeface="+mn-cs"/>
              </a:defRPr>
            </a:lvl1pPr>
          </a:lstStyle>
          <a:p>
            <a:pPr>
              <a:defRPr/>
            </a:pPr>
            <a:fld id="{611EF9B8-FE0D-43E0-AFA9-4EE48EE6FB3D}" type="slidenum">
              <a:rPr lang="en-US"/>
              <a:pPr>
                <a:defRPr/>
              </a:pPr>
              <a:t>‹#›</a:t>
            </a:fld>
            <a:endParaRPr lang="en-US" dirty="0"/>
          </a:p>
        </p:txBody>
      </p:sp>
    </p:spTree>
    <p:extLst>
      <p:ext uri="{BB962C8B-B14F-4D97-AF65-F5344CB8AC3E}">
        <p14:creationId xmlns:p14="http://schemas.microsoft.com/office/powerpoint/2010/main" val="3425192023"/>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ヒラギノ角ゴ Pro W3" charset="0"/>
                <a:cs typeface="ヒラギノ角ゴ Pro W3"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ea typeface="ヒラギノ角ゴ Pro W3" charset="-128"/>
                <a:cs typeface="+mn-cs"/>
              </a:defRPr>
            </a:lvl1pPr>
          </a:lstStyle>
          <a:p>
            <a:pPr>
              <a:defRPr/>
            </a:pPr>
            <a:fld id="{D57D94FF-FE3A-4F99-B844-78BF1B9CF7C1}" type="datetime1">
              <a:rPr lang="en-US"/>
              <a:pPr>
                <a:defRPr/>
              </a:pPr>
              <a:t>12/17/2016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ヒラギノ角ゴ Pro W3" charset="0"/>
                <a:cs typeface="ヒラギノ角ゴ Pro W3"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ea typeface="ヒラギノ角ゴ Pro W3" charset="-128"/>
                <a:cs typeface="+mn-cs"/>
              </a:defRPr>
            </a:lvl1pPr>
          </a:lstStyle>
          <a:p>
            <a:pPr>
              <a:defRPr/>
            </a:pPr>
            <a:fld id="{B32BE6C5-1B10-4A3E-AEA5-D0362C88FB92}" type="slidenum">
              <a:rPr lang="en-US"/>
              <a:pPr>
                <a:defRPr/>
              </a:pPr>
              <a:t>‹#›</a:t>
            </a:fld>
            <a:endParaRPr lang="en-US" dirty="0"/>
          </a:p>
        </p:txBody>
      </p:sp>
    </p:spTree>
    <p:extLst>
      <p:ext uri="{BB962C8B-B14F-4D97-AF65-F5344CB8AC3E}">
        <p14:creationId xmlns:p14="http://schemas.microsoft.com/office/powerpoint/2010/main" val="3410804166"/>
      </p:ext>
    </p:extLst>
  </p:cSld>
  <p:clrMap bg1="lt1" tx1="dk1" bg2="lt2" tx2="dk2" accent1="accent1" accent2="accent2" accent3="accent3" accent4="accent4" accent5="accent5" accent6="accent6" hlink="hlink" folHlink="folHlink"/>
  <p:hf hdr="0"/>
  <p:notesStyle>
    <a:lvl1pPr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ea typeface="ヒラギノ角ゴ Pro W3"/>
              <a:cs typeface="ヒラギノ角ゴ Pro W3"/>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42950" indent="-285750" eaLnBrk="0" hangingPunct="0">
              <a:spcBef>
                <a:spcPct val="30000"/>
              </a:spcBef>
              <a:defRPr sz="1200">
                <a:solidFill>
                  <a:schemeClr val="tx1"/>
                </a:solidFill>
                <a:latin typeface="Calibri" pitchFamily="34" charset="0"/>
                <a:ea typeface="ヒラギノ角ゴ Pro W3"/>
                <a:cs typeface="ヒラギノ角ゴ Pro W3"/>
              </a:defRPr>
            </a:lvl2pPr>
            <a:lvl3pPr marL="1143000" indent="-228600" eaLnBrk="0" hangingPunct="0">
              <a:spcBef>
                <a:spcPct val="30000"/>
              </a:spcBef>
              <a:defRPr sz="1200">
                <a:solidFill>
                  <a:schemeClr val="tx1"/>
                </a:solidFill>
                <a:latin typeface="Calibri" pitchFamily="34" charset="0"/>
                <a:ea typeface="ヒラギノ角ゴ Pro W3"/>
                <a:cs typeface="ヒラギノ角ゴ Pro W3"/>
              </a:defRPr>
            </a:lvl3pPr>
            <a:lvl4pPr marL="1600200" indent="-228600" eaLnBrk="0" hangingPunct="0">
              <a:spcBef>
                <a:spcPct val="30000"/>
              </a:spcBef>
              <a:defRPr sz="1200">
                <a:solidFill>
                  <a:schemeClr val="tx1"/>
                </a:solidFill>
                <a:latin typeface="Calibri" pitchFamily="34" charset="0"/>
                <a:ea typeface="ヒラギノ角ゴ Pro W3"/>
                <a:cs typeface="ヒラギノ角ゴ Pro W3"/>
              </a:defRPr>
            </a:lvl4pPr>
            <a:lvl5pPr marL="2057400" indent="-228600" eaLnBrk="0" hangingPunct="0">
              <a:spcBef>
                <a:spcPct val="30000"/>
              </a:spcBef>
              <a:defRPr sz="1200">
                <a:solidFill>
                  <a:schemeClr val="tx1"/>
                </a:solidFill>
                <a:latin typeface="Calibri" pitchFamily="34" charset="0"/>
                <a:ea typeface="ヒラギノ角ゴ Pro W3"/>
                <a:cs typeface="ヒラギノ角ゴ Pro W3"/>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9pPr>
          </a:lstStyle>
          <a:p>
            <a:pPr eaLnBrk="1" hangingPunct="1">
              <a:spcBef>
                <a:spcPct val="0"/>
              </a:spcBef>
            </a:pPr>
            <a:fld id="{F4C931DE-5FD6-469B-9138-2878A6AEF898}" type="slidenum">
              <a:rPr lang="en-US" altLang="en-US" smtClean="0">
                <a:latin typeface="Times" charset="0"/>
              </a:rPr>
              <a:pPr eaLnBrk="1" hangingPunct="1">
                <a:spcBef>
                  <a:spcPct val="0"/>
                </a:spcBef>
              </a:pPr>
              <a:t>1</a:t>
            </a:fld>
            <a:endParaRPr lang="en-US" altLang="en-US" smtClean="0">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ea typeface="ヒラギノ角ゴ Pro W3"/>
              <a:cs typeface="ヒラギノ角ゴ Pro W3"/>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42950" indent="-285750" eaLnBrk="0" hangingPunct="0">
              <a:spcBef>
                <a:spcPct val="30000"/>
              </a:spcBef>
              <a:defRPr sz="1200">
                <a:solidFill>
                  <a:schemeClr val="tx1"/>
                </a:solidFill>
                <a:latin typeface="Calibri" pitchFamily="34" charset="0"/>
                <a:ea typeface="ヒラギノ角ゴ Pro W3"/>
                <a:cs typeface="ヒラギノ角ゴ Pro W3"/>
              </a:defRPr>
            </a:lvl2pPr>
            <a:lvl3pPr marL="1143000" indent="-228600" eaLnBrk="0" hangingPunct="0">
              <a:spcBef>
                <a:spcPct val="30000"/>
              </a:spcBef>
              <a:defRPr sz="1200">
                <a:solidFill>
                  <a:schemeClr val="tx1"/>
                </a:solidFill>
                <a:latin typeface="Calibri" pitchFamily="34" charset="0"/>
                <a:ea typeface="ヒラギノ角ゴ Pro W3"/>
                <a:cs typeface="ヒラギノ角ゴ Pro W3"/>
              </a:defRPr>
            </a:lvl3pPr>
            <a:lvl4pPr marL="1600200" indent="-228600" eaLnBrk="0" hangingPunct="0">
              <a:spcBef>
                <a:spcPct val="30000"/>
              </a:spcBef>
              <a:defRPr sz="1200">
                <a:solidFill>
                  <a:schemeClr val="tx1"/>
                </a:solidFill>
                <a:latin typeface="Calibri" pitchFamily="34" charset="0"/>
                <a:ea typeface="ヒラギノ角ゴ Pro W3"/>
                <a:cs typeface="ヒラギノ角ゴ Pro W3"/>
              </a:defRPr>
            </a:lvl4pPr>
            <a:lvl5pPr marL="2057400" indent="-228600" eaLnBrk="0" hangingPunct="0">
              <a:spcBef>
                <a:spcPct val="30000"/>
              </a:spcBef>
              <a:defRPr sz="1200">
                <a:solidFill>
                  <a:schemeClr val="tx1"/>
                </a:solidFill>
                <a:latin typeface="Calibri" pitchFamily="34" charset="0"/>
                <a:ea typeface="ヒラギノ角ゴ Pro W3"/>
                <a:cs typeface="ヒラギノ角ゴ Pro W3"/>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9pPr>
          </a:lstStyle>
          <a:p>
            <a:pPr eaLnBrk="1" hangingPunct="1">
              <a:spcBef>
                <a:spcPct val="0"/>
              </a:spcBef>
            </a:pPr>
            <a:fld id="{DA1C3124-250D-453E-9E92-1F7B713E3947}" type="slidenum">
              <a:rPr lang="en-US" altLang="en-US" smtClean="0">
                <a:latin typeface="Times" charset="0"/>
              </a:rPr>
              <a:pPr eaLnBrk="1" hangingPunct="1">
                <a:spcBef>
                  <a:spcPct val="0"/>
                </a:spcBef>
              </a:pPr>
              <a:t>3</a:t>
            </a:fld>
            <a:endParaRPr lang="en-US" altLang="en-US" smtClean="0">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ea typeface="ヒラギノ角ゴ Pro W3"/>
              <a:cs typeface="ヒラギノ角ゴ Pro W3"/>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42950" indent="-285750" eaLnBrk="0" hangingPunct="0">
              <a:spcBef>
                <a:spcPct val="30000"/>
              </a:spcBef>
              <a:defRPr sz="1200">
                <a:solidFill>
                  <a:schemeClr val="tx1"/>
                </a:solidFill>
                <a:latin typeface="Calibri" pitchFamily="34" charset="0"/>
                <a:ea typeface="ヒラギノ角ゴ Pro W3"/>
                <a:cs typeface="ヒラギノ角ゴ Pro W3"/>
              </a:defRPr>
            </a:lvl2pPr>
            <a:lvl3pPr marL="1143000" indent="-228600" eaLnBrk="0" hangingPunct="0">
              <a:spcBef>
                <a:spcPct val="30000"/>
              </a:spcBef>
              <a:defRPr sz="1200">
                <a:solidFill>
                  <a:schemeClr val="tx1"/>
                </a:solidFill>
                <a:latin typeface="Calibri" pitchFamily="34" charset="0"/>
                <a:ea typeface="ヒラギノ角ゴ Pro W3"/>
                <a:cs typeface="ヒラギノ角ゴ Pro W3"/>
              </a:defRPr>
            </a:lvl3pPr>
            <a:lvl4pPr marL="1600200" indent="-228600" eaLnBrk="0" hangingPunct="0">
              <a:spcBef>
                <a:spcPct val="30000"/>
              </a:spcBef>
              <a:defRPr sz="1200">
                <a:solidFill>
                  <a:schemeClr val="tx1"/>
                </a:solidFill>
                <a:latin typeface="Calibri" pitchFamily="34" charset="0"/>
                <a:ea typeface="ヒラギノ角ゴ Pro W3"/>
                <a:cs typeface="ヒラギノ角ゴ Pro W3"/>
              </a:defRPr>
            </a:lvl4pPr>
            <a:lvl5pPr marL="2057400" indent="-228600" eaLnBrk="0" hangingPunct="0">
              <a:spcBef>
                <a:spcPct val="30000"/>
              </a:spcBef>
              <a:defRPr sz="1200">
                <a:solidFill>
                  <a:schemeClr val="tx1"/>
                </a:solidFill>
                <a:latin typeface="Calibri" pitchFamily="34" charset="0"/>
                <a:ea typeface="ヒラギノ角ゴ Pro W3"/>
                <a:cs typeface="ヒラギノ角ゴ Pro W3"/>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9pPr>
          </a:lstStyle>
          <a:p>
            <a:pPr eaLnBrk="1" hangingPunct="1">
              <a:spcBef>
                <a:spcPct val="0"/>
              </a:spcBef>
            </a:pPr>
            <a:fld id="{B5ACC5F9-D5E6-4A54-BBAA-D27F2ECBE25B}" type="slidenum">
              <a:rPr lang="en-US" altLang="en-US" smtClean="0">
                <a:latin typeface="Times" charset="0"/>
              </a:rPr>
              <a:pPr eaLnBrk="1" hangingPunct="1">
                <a:spcBef>
                  <a:spcPct val="0"/>
                </a:spcBef>
              </a:pPr>
              <a:t>4</a:t>
            </a:fld>
            <a:endParaRPr lang="en-US" altLang="en-US" smtClean="0">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ea typeface="ヒラギノ角ゴ Pro W3"/>
              <a:cs typeface="ヒラギノ角ゴ Pro W3"/>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42950" indent="-285750" eaLnBrk="0" hangingPunct="0">
              <a:spcBef>
                <a:spcPct val="30000"/>
              </a:spcBef>
              <a:defRPr sz="1200">
                <a:solidFill>
                  <a:schemeClr val="tx1"/>
                </a:solidFill>
                <a:latin typeface="Calibri" pitchFamily="34" charset="0"/>
                <a:ea typeface="ヒラギノ角ゴ Pro W3"/>
                <a:cs typeface="ヒラギノ角ゴ Pro W3"/>
              </a:defRPr>
            </a:lvl2pPr>
            <a:lvl3pPr marL="1143000" indent="-228600" eaLnBrk="0" hangingPunct="0">
              <a:spcBef>
                <a:spcPct val="30000"/>
              </a:spcBef>
              <a:defRPr sz="1200">
                <a:solidFill>
                  <a:schemeClr val="tx1"/>
                </a:solidFill>
                <a:latin typeface="Calibri" pitchFamily="34" charset="0"/>
                <a:ea typeface="ヒラギノ角ゴ Pro W3"/>
                <a:cs typeface="ヒラギノ角ゴ Pro W3"/>
              </a:defRPr>
            </a:lvl3pPr>
            <a:lvl4pPr marL="1600200" indent="-228600" eaLnBrk="0" hangingPunct="0">
              <a:spcBef>
                <a:spcPct val="30000"/>
              </a:spcBef>
              <a:defRPr sz="1200">
                <a:solidFill>
                  <a:schemeClr val="tx1"/>
                </a:solidFill>
                <a:latin typeface="Calibri" pitchFamily="34" charset="0"/>
                <a:ea typeface="ヒラギノ角ゴ Pro W3"/>
                <a:cs typeface="ヒラギノ角ゴ Pro W3"/>
              </a:defRPr>
            </a:lvl4pPr>
            <a:lvl5pPr marL="2057400" indent="-228600" eaLnBrk="0" hangingPunct="0">
              <a:spcBef>
                <a:spcPct val="30000"/>
              </a:spcBef>
              <a:defRPr sz="1200">
                <a:solidFill>
                  <a:schemeClr val="tx1"/>
                </a:solidFill>
                <a:latin typeface="Calibri" pitchFamily="34" charset="0"/>
                <a:ea typeface="ヒラギノ角ゴ Pro W3"/>
                <a:cs typeface="ヒラギノ角ゴ Pro W3"/>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9pPr>
          </a:lstStyle>
          <a:p>
            <a:pPr eaLnBrk="1" hangingPunct="1">
              <a:spcBef>
                <a:spcPct val="0"/>
              </a:spcBef>
            </a:pPr>
            <a:fld id="{50348C49-5E6F-4393-926D-9E91295833D2}" type="slidenum">
              <a:rPr lang="en-US" altLang="en-US" smtClean="0">
                <a:latin typeface="Times" charset="0"/>
              </a:rPr>
              <a:pPr eaLnBrk="1" hangingPunct="1">
                <a:spcBef>
                  <a:spcPct val="0"/>
                </a:spcBef>
              </a:pPr>
              <a:t>5</a:t>
            </a:fld>
            <a:endParaRPr lang="en-US" altLang="en-US" smtClean="0">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ヒラギノ角ゴ Pro W3"/>
              <a:cs typeface="ヒラギノ角ゴ Pro W3"/>
            </a:endParaRPr>
          </a:p>
        </p:txBody>
      </p:sp>
      <p:sp>
        <p:nvSpPr>
          <p:cNvPr id="4" name="Date Placeholder 3"/>
          <p:cNvSpPr>
            <a:spLocks noGrp="1"/>
          </p:cNvSpPr>
          <p:nvPr>
            <p:ph type="dt" sz="quarter" idx="1"/>
          </p:nvPr>
        </p:nvSpPr>
        <p:spPr/>
        <p:txBody>
          <a:bodyPr/>
          <a:lstStyle/>
          <a:p>
            <a:pPr>
              <a:defRPr/>
            </a:pPr>
            <a:fld id="{49CD2A08-6E87-47BE-A94E-58D39FDA3F5E}" type="datetime1">
              <a:rPr lang="en-US" smtClean="0"/>
              <a:pPr>
                <a:defRPr/>
              </a:pPr>
              <a:t>12/17/2016</a:t>
            </a:fld>
            <a:endParaRPr lang="en-US" dirty="0"/>
          </a:p>
        </p:txBody>
      </p:sp>
      <p:sp>
        <p:nvSpPr>
          <p:cNvPr id="2970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42950" indent="-285750" eaLnBrk="0" hangingPunct="0">
              <a:spcBef>
                <a:spcPct val="30000"/>
              </a:spcBef>
              <a:defRPr sz="1200">
                <a:solidFill>
                  <a:schemeClr val="tx1"/>
                </a:solidFill>
                <a:latin typeface="Calibri" pitchFamily="34" charset="0"/>
                <a:ea typeface="ヒラギノ角ゴ Pro W3"/>
                <a:cs typeface="ヒラギノ角ゴ Pro W3"/>
              </a:defRPr>
            </a:lvl2pPr>
            <a:lvl3pPr marL="1143000" indent="-228600" eaLnBrk="0" hangingPunct="0">
              <a:spcBef>
                <a:spcPct val="30000"/>
              </a:spcBef>
              <a:defRPr sz="1200">
                <a:solidFill>
                  <a:schemeClr val="tx1"/>
                </a:solidFill>
                <a:latin typeface="Calibri" pitchFamily="34" charset="0"/>
                <a:ea typeface="ヒラギノ角ゴ Pro W3"/>
                <a:cs typeface="ヒラギノ角ゴ Pro W3"/>
              </a:defRPr>
            </a:lvl3pPr>
            <a:lvl4pPr marL="1600200" indent="-228600" eaLnBrk="0" hangingPunct="0">
              <a:spcBef>
                <a:spcPct val="30000"/>
              </a:spcBef>
              <a:defRPr sz="1200">
                <a:solidFill>
                  <a:schemeClr val="tx1"/>
                </a:solidFill>
                <a:latin typeface="Calibri" pitchFamily="34" charset="0"/>
                <a:ea typeface="ヒラギノ角ゴ Pro W3"/>
                <a:cs typeface="ヒラギノ角ゴ Pro W3"/>
              </a:defRPr>
            </a:lvl4pPr>
            <a:lvl5pPr marL="2057400" indent="-228600" eaLnBrk="0" hangingPunct="0">
              <a:spcBef>
                <a:spcPct val="30000"/>
              </a:spcBef>
              <a:defRPr sz="1200">
                <a:solidFill>
                  <a:schemeClr val="tx1"/>
                </a:solidFill>
                <a:latin typeface="Calibri" pitchFamily="34" charset="0"/>
                <a:ea typeface="ヒラギノ角ゴ Pro W3"/>
                <a:cs typeface="ヒラギノ角ゴ Pro W3"/>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9pPr>
          </a:lstStyle>
          <a:p>
            <a:pPr eaLnBrk="1" hangingPunct="1">
              <a:spcBef>
                <a:spcPct val="0"/>
              </a:spcBef>
            </a:pPr>
            <a:endParaRPr lang="en-US" altLang="en-US" smtClean="0"/>
          </a:p>
        </p:txBody>
      </p:sp>
      <p:sp>
        <p:nvSpPr>
          <p:cNvPr id="6" name="Slide Number Placeholder 5"/>
          <p:cNvSpPr>
            <a:spLocks noGrp="1"/>
          </p:cNvSpPr>
          <p:nvPr>
            <p:ph type="sldNum" sz="quarter" idx="5"/>
          </p:nvPr>
        </p:nvSpPr>
        <p:spPr/>
        <p:txBody>
          <a:bodyPr/>
          <a:lstStyle/>
          <a:p>
            <a:pPr>
              <a:defRPr/>
            </a:pPr>
            <a:fld id="{0D7232D8-166F-4C5E-A05C-2041720A31B4}" type="slidenum">
              <a:rPr lang="en-US" smtClean="0"/>
              <a:pPr>
                <a:defRPr/>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8" descr="FDL_4K.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82725" y="2138363"/>
            <a:ext cx="1147763"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Placeholder 1"/>
          <p:cNvSpPr>
            <a:spLocks noGrp="1"/>
          </p:cNvSpPr>
          <p:nvPr>
            <p:ph type="title"/>
          </p:nvPr>
        </p:nvSpPr>
        <p:spPr>
          <a:xfrm>
            <a:off x="2742599" y="1650331"/>
            <a:ext cx="4755880" cy="2110257"/>
          </a:xfrm>
          <a:prstGeom prst="rect">
            <a:avLst/>
          </a:prstGeom>
        </p:spPr>
        <p:txBody>
          <a:bodyPr rtlCol="0">
            <a:noAutofit/>
          </a:bodyPr>
          <a:lstStyle>
            <a:lvl1pPr>
              <a:defRPr sz="4000"/>
            </a:lvl1pPr>
          </a:lstStyle>
          <a:p>
            <a:r>
              <a:rPr lang="en-US" smtClean="0"/>
              <a:t>Click to edit Master 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06B228CB-5DEE-4F4F-88FF-63AA37C7BF7A}" type="slidenum">
              <a:rPr lang="en-US"/>
              <a:pPr>
                <a:defRPr/>
              </a:pPr>
              <a:t>‹#›</a:t>
            </a:fld>
            <a:endParaRPr lang="en-US" dirty="0"/>
          </a:p>
        </p:txBody>
      </p:sp>
      <p:sp>
        <p:nvSpPr>
          <p:cNvPr id="5" name="Date Placeholder 6"/>
          <p:cNvSpPr>
            <a:spLocks noGrp="1"/>
          </p:cNvSpPr>
          <p:nvPr>
            <p:ph type="dt" sz="half" idx="11"/>
          </p:nvPr>
        </p:nvSpPr>
        <p:spPr>
          <a:xfrm>
            <a:off x="3816350" y="6508750"/>
            <a:ext cx="2133600" cy="365125"/>
          </a:xfrm>
          <a:prstGeom prst="rect">
            <a:avLst/>
          </a:prstGeom>
        </p:spPr>
        <p:txBody>
          <a:bodyPr/>
          <a:lstStyle>
            <a:lvl1pPr>
              <a:defRPr/>
            </a:lvl1pPr>
          </a:lstStyle>
          <a:p>
            <a:pPr>
              <a:defRPr/>
            </a:pPr>
            <a:fld id="{7B759D31-352C-4B89-991D-9228B543FEEA}" type="datetime1">
              <a:rPr lang="en-US"/>
              <a:pPr>
                <a:defRPr/>
              </a:pPr>
              <a:t>12/17/2016</a:t>
            </a:fld>
            <a:endParaRPr lang="en-US" dirty="0"/>
          </a:p>
        </p:txBody>
      </p:sp>
    </p:spTree>
    <p:extLst>
      <p:ext uri="{BB962C8B-B14F-4D97-AF65-F5344CB8AC3E}">
        <p14:creationId xmlns:p14="http://schemas.microsoft.com/office/powerpoint/2010/main" val="3795849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FDL_4K.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1325" y="328613"/>
            <a:ext cx="10033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9C3F3A19-C937-476B-B5E3-AB96F6084C25}" type="slidenum">
              <a:rPr lang="en-US"/>
              <a:pPr>
                <a:defRPr/>
              </a:pPr>
              <a:t>‹#›</a:t>
            </a:fld>
            <a:endParaRPr lang="en-US" dirty="0"/>
          </a:p>
        </p:txBody>
      </p:sp>
      <p:sp>
        <p:nvSpPr>
          <p:cNvPr id="6" name="Date Placeholder 6"/>
          <p:cNvSpPr>
            <a:spLocks noGrp="1"/>
          </p:cNvSpPr>
          <p:nvPr>
            <p:ph type="dt" sz="half" idx="11"/>
          </p:nvPr>
        </p:nvSpPr>
        <p:spPr>
          <a:xfrm>
            <a:off x="3816350" y="6508750"/>
            <a:ext cx="2133600" cy="365125"/>
          </a:xfrm>
          <a:prstGeom prst="rect">
            <a:avLst/>
          </a:prstGeom>
        </p:spPr>
        <p:txBody>
          <a:bodyPr/>
          <a:lstStyle>
            <a:lvl1pPr>
              <a:defRPr/>
            </a:lvl1pPr>
          </a:lstStyle>
          <a:p>
            <a:pPr>
              <a:defRPr/>
            </a:pPr>
            <a:fld id="{206CD3BA-8F91-4F5B-ACE6-B0F45063EF68}" type="datetime1">
              <a:rPr lang="en-US"/>
              <a:pPr>
                <a:defRPr/>
              </a:pPr>
              <a:t>12/17/2016</a:t>
            </a:fld>
            <a:endParaRPr lang="en-US" dirty="0"/>
          </a:p>
        </p:txBody>
      </p:sp>
    </p:spTree>
    <p:extLst>
      <p:ext uri="{BB962C8B-B14F-4D97-AF65-F5344CB8AC3E}">
        <p14:creationId xmlns:p14="http://schemas.microsoft.com/office/powerpoint/2010/main" val="4089324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FDL_4K.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1325" y="328613"/>
            <a:ext cx="10033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3816350" y="6508750"/>
            <a:ext cx="2133600" cy="365125"/>
          </a:xfrm>
          <a:prstGeom prst="rect">
            <a:avLst/>
          </a:prstGeom>
        </p:spPr>
        <p:txBody>
          <a:bodyPr/>
          <a:lstStyle>
            <a:lvl1pPr>
              <a:defRPr/>
            </a:lvl1pPr>
          </a:lstStyle>
          <a:p>
            <a:pPr>
              <a:defRPr/>
            </a:pPr>
            <a:fld id="{04DF150B-A5B5-4ECF-85A7-0F1B6A476F6E}" type="datetime1">
              <a:rPr lang="en-US"/>
              <a:pPr>
                <a:defRPr/>
              </a:pPr>
              <a:t>12/17/2016</a:t>
            </a:fld>
            <a:endParaRPr lang="en-US" dirty="0"/>
          </a:p>
        </p:txBody>
      </p:sp>
      <p:sp>
        <p:nvSpPr>
          <p:cNvPr id="7" name="Slide Number Placeholder 6"/>
          <p:cNvSpPr>
            <a:spLocks noGrp="1"/>
          </p:cNvSpPr>
          <p:nvPr>
            <p:ph type="sldNum" sz="quarter" idx="11"/>
          </p:nvPr>
        </p:nvSpPr>
        <p:spPr/>
        <p:txBody>
          <a:bodyPr/>
          <a:lstStyle>
            <a:lvl1pPr>
              <a:defRPr/>
            </a:lvl1pPr>
          </a:lstStyle>
          <a:p>
            <a:pPr>
              <a:defRPr/>
            </a:pPr>
            <a:fld id="{F53769C3-4E70-4442-891A-3DC5DE42C7F2}" type="slidenum">
              <a:rPr lang="en-US"/>
              <a:pPr>
                <a:defRPr/>
              </a:pPr>
              <a:t>‹#›</a:t>
            </a:fld>
            <a:endParaRPr lang="en-US" dirty="0"/>
          </a:p>
        </p:txBody>
      </p:sp>
    </p:spTree>
    <p:extLst>
      <p:ext uri="{BB962C8B-B14F-4D97-AF65-F5344CB8AC3E}">
        <p14:creationId xmlns:p14="http://schemas.microsoft.com/office/powerpoint/2010/main" val="4206222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FDL_4K.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1325" y="328613"/>
            <a:ext cx="10033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7960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1937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7960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1937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a:xfrm>
            <a:off x="3816350" y="6508750"/>
            <a:ext cx="2133600" cy="365125"/>
          </a:xfrm>
          <a:prstGeom prst="rect">
            <a:avLst/>
          </a:prstGeom>
        </p:spPr>
        <p:txBody>
          <a:bodyPr/>
          <a:lstStyle>
            <a:lvl1pPr>
              <a:defRPr/>
            </a:lvl1pPr>
          </a:lstStyle>
          <a:p>
            <a:pPr>
              <a:defRPr/>
            </a:pPr>
            <a:fld id="{FEAE749E-E7AD-4886-9DF5-650C83949F1B}" type="datetime1">
              <a:rPr lang="en-US"/>
              <a:pPr>
                <a:defRPr/>
              </a:pPr>
              <a:t>12/17/2016</a:t>
            </a:fld>
            <a:endParaRPr lang="en-US" dirty="0"/>
          </a:p>
        </p:txBody>
      </p:sp>
      <p:sp>
        <p:nvSpPr>
          <p:cNvPr id="9" name="Slide Number Placeholder 8"/>
          <p:cNvSpPr>
            <a:spLocks noGrp="1"/>
          </p:cNvSpPr>
          <p:nvPr>
            <p:ph type="sldNum" sz="quarter" idx="11"/>
          </p:nvPr>
        </p:nvSpPr>
        <p:spPr/>
        <p:txBody>
          <a:bodyPr/>
          <a:lstStyle>
            <a:lvl1pPr>
              <a:defRPr/>
            </a:lvl1pPr>
          </a:lstStyle>
          <a:p>
            <a:pPr>
              <a:defRPr/>
            </a:pPr>
            <a:fld id="{58838EBD-26F7-42F2-A20F-C5B616A26798}" type="slidenum">
              <a:rPr lang="en-US"/>
              <a:pPr>
                <a:defRPr/>
              </a:pPr>
              <a:t>‹#›</a:t>
            </a:fld>
            <a:endParaRPr lang="en-US" dirty="0"/>
          </a:p>
        </p:txBody>
      </p:sp>
    </p:spTree>
    <p:extLst>
      <p:ext uri="{BB962C8B-B14F-4D97-AF65-F5344CB8AC3E}">
        <p14:creationId xmlns:p14="http://schemas.microsoft.com/office/powerpoint/2010/main" val="3626266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FDL_4K.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1325" y="328613"/>
            <a:ext cx="10033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a:xfrm>
            <a:off x="3816350" y="6508750"/>
            <a:ext cx="2133600" cy="365125"/>
          </a:xfrm>
          <a:prstGeom prst="rect">
            <a:avLst/>
          </a:prstGeom>
        </p:spPr>
        <p:txBody>
          <a:bodyPr/>
          <a:lstStyle>
            <a:lvl1pPr>
              <a:defRPr/>
            </a:lvl1pPr>
          </a:lstStyle>
          <a:p>
            <a:pPr>
              <a:defRPr/>
            </a:pPr>
            <a:fld id="{2FF08BB4-ADCF-4306-A9B1-E148D5586F78}" type="datetime1">
              <a:rPr lang="en-US"/>
              <a:pPr>
                <a:defRPr/>
              </a:pPr>
              <a:t>12/17/2016</a:t>
            </a:fld>
            <a:endParaRPr lang="en-US" dirty="0"/>
          </a:p>
        </p:txBody>
      </p:sp>
      <p:sp>
        <p:nvSpPr>
          <p:cNvPr id="5" name="Slide Number Placeholder 4"/>
          <p:cNvSpPr>
            <a:spLocks noGrp="1"/>
          </p:cNvSpPr>
          <p:nvPr>
            <p:ph type="sldNum" sz="quarter" idx="11"/>
          </p:nvPr>
        </p:nvSpPr>
        <p:spPr/>
        <p:txBody>
          <a:bodyPr/>
          <a:lstStyle>
            <a:lvl1pPr>
              <a:defRPr/>
            </a:lvl1pPr>
          </a:lstStyle>
          <a:p>
            <a:pPr>
              <a:defRPr/>
            </a:pPr>
            <a:fld id="{1FD496CA-3935-44F6-B0F9-5E2797ACD913}" type="slidenum">
              <a:rPr lang="en-US"/>
              <a:pPr>
                <a:defRPr/>
              </a:pPr>
              <a:t>‹#›</a:t>
            </a:fld>
            <a:endParaRPr lang="en-US" dirty="0"/>
          </a:p>
        </p:txBody>
      </p:sp>
    </p:spTree>
    <p:extLst>
      <p:ext uri="{BB962C8B-B14F-4D97-AF65-F5344CB8AC3E}">
        <p14:creationId xmlns:p14="http://schemas.microsoft.com/office/powerpoint/2010/main" val="3258800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816350" y="6508750"/>
            <a:ext cx="2133600" cy="365125"/>
          </a:xfrm>
          <a:prstGeom prst="rect">
            <a:avLst/>
          </a:prstGeom>
        </p:spPr>
        <p:txBody>
          <a:bodyPr/>
          <a:lstStyle>
            <a:lvl1pPr>
              <a:defRPr/>
            </a:lvl1pPr>
          </a:lstStyle>
          <a:p>
            <a:pPr>
              <a:defRPr/>
            </a:pPr>
            <a:fld id="{5AB1F9A8-CFF1-46EA-9F32-EEFB6920DE15}" type="datetime1">
              <a:rPr lang="en-US"/>
              <a:pPr>
                <a:defRPr/>
              </a:pPr>
              <a:t>12/17/2016</a:t>
            </a:fld>
            <a:endParaRPr lang="en-US" dirty="0"/>
          </a:p>
        </p:txBody>
      </p:sp>
      <p:sp>
        <p:nvSpPr>
          <p:cNvPr id="3" name="Slide Number Placeholder 3"/>
          <p:cNvSpPr>
            <a:spLocks noGrp="1"/>
          </p:cNvSpPr>
          <p:nvPr>
            <p:ph type="sldNum" sz="quarter" idx="11"/>
          </p:nvPr>
        </p:nvSpPr>
        <p:spPr/>
        <p:txBody>
          <a:bodyPr/>
          <a:lstStyle>
            <a:lvl1pPr>
              <a:defRPr/>
            </a:lvl1pPr>
          </a:lstStyle>
          <a:p>
            <a:pPr>
              <a:defRPr/>
            </a:pPr>
            <a:fld id="{43B118B2-6AD2-4A21-A1DB-1821123241DA}" type="slidenum">
              <a:rPr lang="en-US"/>
              <a:pPr>
                <a:defRPr/>
              </a:pPr>
              <a:t>‹#›</a:t>
            </a:fld>
            <a:endParaRPr lang="en-US" dirty="0"/>
          </a:p>
        </p:txBody>
      </p:sp>
    </p:spTree>
    <p:extLst>
      <p:ext uri="{BB962C8B-B14F-4D97-AF65-F5344CB8AC3E}">
        <p14:creationId xmlns:p14="http://schemas.microsoft.com/office/powerpoint/2010/main" val="1899462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6350" y="6508750"/>
            <a:ext cx="2133600" cy="365125"/>
          </a:xfrm>
          <a:prstGeom prst="rect">
            <a:avLst/>
          </a:prstGeom>
        </p:spPr>
        <p:txBody>
          <a:bodyPr/>
          <a:lstStyle>
            <a:lvl1pPr>
              <a:defRPr/>
            </a:lvl1pPr>
          </a:lstStyle>
          <a:p>
            <a:pPr>
              <a:defRPr/>
            </a:pPr>
            <a:fld id="{D3809003-AAEB-4189-AEAA-0D4DD1FB8ACE}" type="datetime1">
              <a:rPr lang="en-US"/>
              <a:pPr>
                <a:defRPr/>
              </a:pPr>
              <a:t>12/17/2016</a:t>
            </a:fld>
            <a:endParaRPr lang="en-US" dirty="0"/>
          </a:p>
        </p:txBody>
      </p:sp>
      <p:sp>
        <p:nvSpPr>
          <p:cNvPr id="6" name="Slide Number Placeholder 6"/>
          <p:cNvSpPr>
            <a:spLocks noGrp="1"/>
          </p:cNvSpPr>
          <p:nvPr>
            <p:ph type="sldNum" sz="quarter" idx="11"/>
          </p:nvPr>
        </p:nvSpPr>
        <p:spPr/>
        <p:txBody>
          <a:bodyPr/>
          <a:lstStyle>
            <a:lvl1pPr>
              <a:defRPr/>
            </a:lvl1pPr>
          </a:lstStyle>
          <a:p>
            <a:pPr>
              <a:defRPr/>
            </a:pPr>
            <a:fld id="{7D8E1494-1436-4797-B979-35E05A0EF126}" type="slidenum">
              <a:rPr lang="en-US"/>
              <a:pPr>
                <a:defRPr/>
              </a:pPr>
              <a:t>‹#›</a:t>
            </a:fld>
            <a:endParaRPr lang="en-US" dirty="0"/>
          </a:p>
        </p:txBody>
      </p:sp>
    </p:spTree>
    <p:extLst>
      <p:ext uri="{BB962C8B-B14F-4D97-AF65-F5344CB8AC3E}">
        <p14:creationId xmlns:p14="http://schemas.microsoft.com/office/powerpoint/2010/main" val="3685275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StatineryFolio.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0325" y="5738813"/>
            <a:ext cx="9272588"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1566863" y="274638"/>
            <a:ext cx="70437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8686800" y="6508750"/>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b="1">
                <a:solidFill>
                  <a:srgbClr val="95B3D7"/>
                </a:solidFill>
                <a:latin typeface="Helvetica" charset="0"/>
                <a:ea typeface="ヒラギノ角ゴ Pro W3" charset="-128"/>
                <a:cs typeface="+mn-cs"/>
              </a:defRPr>
            </a:lvl1pPr>
          </a:lstStyle>
          <a:p>
            <a:pPr>
              <a:defRPr/>
            </a:pPr>
            <a:fld id="{39236E69-84F7-47DE-8AF7-B74F1D56677F}" type="slidenum">
              <a:rPr lang="en-US"/>
              <a:pPr>
                <a:defRPr/>
              </a:pPr>
              <a:t>‹#›</a:t>
            </a:fld>
            <a:endParaRPr lang="en-US" dirty="0"/>
          </a:p>
        </p:txBody>
      </p:sp>
      <p:pic>
        <p:nvPicPr>
          <p:cNvPr id="1030" name="Picture 9" descr="Prepared_For_Life_4K.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926263" y="5961063"/>
            <a:ext cx="107473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Date Placeholder 3"/>
          <p:cNvSpPr>
            <a:spLocks noGrp="1"/>
          </p:cNvSpPr>
          <p:nvPr>
            <p:ph type="dt" sz="half" idx="2"/>
          </p:nvPr>
        </p:nvSpPr>
        <p:spPr>
          <a:xfrm>
            <a:off x="4022725" y="6508750"/>
            <a:ext cx="1727200"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a:defRPr sz="800">
                <a:solidFill>
                  <a:srgbClr val="95B3D7"/>
                </a:solidFill>
                <a:latin typeface="Helvetica" charset="0"/>
                <a:ea typeface="ヒラギノ角ゴ Pro W3" charset="-128"/>
                <a:cs typeface="+mn-cs"/>
              </a:defRPr>
            </a:lvl1pPr>
          </a:lstStyle>
          <a:p>
            <a:pPr>
              <a:defRPr/>
            </a:pPr>
            <a:fld id="{659DF56E-6110-4F98-9347-09F092F8B8F5}" type="datetime1">
              <a:rPr lang="en-US"/>
              <a:pPr>
                <a:defRPr/>
              </a:pPr>
              <a:t>12/17/2016</a:t>
            </a:fld>
            <a:endParaRPr lang="en-US" dirty="0"/>
          </a:p>
        </p:txBody>
      </p:sp>
      <p:pic>
        <p:nvPicPr>
          <p:cNvPr id="1032" name="Picture 13" descr="AnnivGrStandard_White.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85738" y="6508750"/>
            <a:ext cx="1830387"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Lst>
  <p:timing>
    <p:tnLst>
      <p:par>
        <p:cTn id="1" dur="indefinite" restart="never" nodeType="tmRoot"/>
      </p:par>
    </p:tnLst>
  </p:timing>
  <p:hf sldNum="0" hdr="0" dt="0"/>
  <p:txStyles>
    <p:titleStyle>
      <a:lvl1pPr algn="l" defTabSz="457200" rtl="0" eaLnBrk="0" fontAlgn="base" hangingPunct="0">
        <a:spcBef>
          <a:spcPct val="0"/>
        </a:spcBef>
        <a:spcAft>
          <a:spcPct val="0"/>
        </a:spcAft>
        <a:defRPr sz="3200" b="1" kern="1200">
          <a:solidFill>
            <a:srgbClr val="CF0031"/>
          </a:solidFill>
          <a:latin typeface="Helvetica"/>
          <a:ea typeface="ヒラギノ角ゴ Pro W3" charset="0"/>
          <a:cs typeface="ヒラギノ角ゴ Pro W3" charset="0"/>
        </a:defRPr>
      </a:lvl1pPr>
      <a:lvl2pPr algn="l" defTabSz="457200" rtl="0" eaLnBrk="0" fontAlgn="base" hangingPunct="0">
        <a:spcBef>
          <a:spcPct val="0"/>
        </a:spcBef>
        <a:spcAft>
          <a:spcPct val="0"/>
        </a:spcAft>
        <a:defRPr sz="3200" b="1">
          <a:solidFill>
            <a:srgbClr val="CF0031"/>
          </a:solidFill>
          <a:latin typeface="Helvetica" charset="0"/>
          <a:ea typeface="ヒラギノ角ゴ Pro W3" charset="0"/>
          <a:cs typeface="ヒラギノ角ゴ Pro W3" charset="0"/>
        </a:defRPr>
      </a:lvl2pPr>
      <a:lvl3pPr algn="l" defTabSz="457200" rtl="0" eaLnBrk="0" fontAlgn="base" hangingPunct="0">
        <a:spcBef>
          <a:spcPct val="0"/>
        </a:spcBef>
        <a:spcAft>
          <a:spcPct val="0"/>
        </a:spcAft>
        <a:defRPr sz="3200" b="1">
          <a:solidFill>
            <a:srgbClr val="CF0031"/>
          </a:solidFill>
          <a:latin typeface="Helvetica" charset="0"/>
          <a:ea typeface="ヒラギノ角ゴ Pro W3" charset="0"/>
          <a:cs typeface="ヒラギノ角ゴ Pro W3" charset="0"/>
        </a:defRPr>
      </a:lvl3pPr>
      <a:lvl4pPr algn="l" defTabSz="457200" rtl="0" eaLnBrk="0" fontAlgn="base" hangingPunct="0">
        <a:spcBef>
          <a:spcPct val="0"/>
        </a:spcBef>
        <a:spcAft>
          <a:spcPct val="0"/>
        </a:spcAft>
        <a:defRPr sz="3200" b="1">
          <a:solidFill>
            <a:srgbClr val="CF0031"/>
          </a:solidFill>
          <a:latin typeface="Helvetica" charset="0"/>
          <a:ea typeface="ヒラギノ角ゴ Pro W3" charset="0"/>
          <a:cs typeface="ヒラギノ角ゴ Pro W3" charset="0"/>
        </a:defRPr>
      </a:lvl4pPr>
      <a:lvl5pPr algn="l" defTabSz="457200" rtl="0" eaLnBrk="0" fontAlgn="base" hangingPunct="0">
        <a:spcBef>
          <a:spcPct val="0"/>
        </a:spcBef>
        <a:spcAft>
          <a:spcPct val="0"/>
        </a:spcAft>
        <a:defRPr sz="3200" b="1">
          <a:solidFill>
            <a:srgbClr val="CF0031"/>
          </a:solidFill>
          <a:latin typeface="Helvetica" charset="0"/>
          <a:ea typeface="ヒラギノ角ゴ Pro W3" charset="0"/>
          <a:cs typeface="ヒラギノ角ゴ Pro W3" charset="0"/>
        </a:defRPr>
      </a:lvl5pPr>
      <a:lvl6pPr marL="457200" algn="l" defTabSz="457200" rtl="0" eaLnBrk="1" fontAlgn="base" hangingPunct="1">
        <a:spcBef>
          <a:spcPct val="0"/>
        </a:spcBef>
        <a:spcAft>
          <a:spcPct val="0"/>
        </a:spcAft>
        <a:defRPr sz="3200" b="1">
          <a:solidFill>
            <a:srgbClr val="CF0031"/>
          </a:solidFill>
          <a:latin typeface="Helvetica" charset="0"/>
          <a:ea typeface="ヒラギノ角ゴ Pro W3" charset="0"/>
          <a:cs typeface="ヒラギノ角ゴ Pro W3" charset="0"/>
        </a:defRPr>
      </a:lvl6pPr>
      <a:lvl7pPr marL="914400" algn="l" defTabSz="457200" rtl="0" eaLnBrk="1" fontAlgn="base" hangingPunct="1">
        <a:spcBef>
          <a:spcPct val="0"/>
        </a:spcBef>
        <a:spcAft>
          <a:spcPct val="0"/>
        </a:spcAft>
        <a:defRPr sz="3200" b="1">
          <a:solidFill>
            <a:srgbClr val="CF0031"/>
          </a:solidFill>
          <a:latin typeface="Helvetica" charset="0"/>
          <a:ea typeface="ヒラギノ角ゴ Pro W3" charset="0"/>
          <a:cs typeface="ヒラギノ角ゴ Pro W3" charset="0"/>
        </a:defRPr>
      </a:lvl7pPr>
      <a:lvl8pPr marL="1371600" algn="l" defTabSz="457200" rtl="0" eaLnBrk="1" fontAlgn="base" hangingPunct="1">
        <a:spcBef>
          <a:spcPct val="0"/>
        </a:spcBef>
        <a:spcAft>
          <a:spcPct val="0"/>
        </a:spcAft>
        <a:defRPr sz="3200" b="1">
          <a:solidFill>
            <a:srgbClr val="CF0031"/>
          </a:solidFill>
          <a:latin typeface="Helvetica" charset="0"/>
          <a:ea typeface="ヒラギノ角ゴ Pro W3" charset="0"/>
          <a:cs typeface="ヒラギノ角ゴ Pro W3" charset="0"/>
        </a:defRPr>
      </a:lvl8pPr>
      <a:lvl9pPr marL="1828800" algn="l" defTabSz="457200" rtl="0" eaLnBrk="1" fontAlgn="base" hangingPunct="1">
        <a:spcBef>
          <a:spcPct val="0"/>
        </a:spcBef>
        <a:spcAft>
          <a:spcPct val="0"/>
        </a:spcAft>
        <a:defRPr sz="3200" b="1">
          <a:solidFill>
            <a:srgbClr val="CF0031"/>
          </a:solidFill>
          <a:latin typeface="Helvetica" charset="0"/>
          <a:ea typeface="ヒラギノ角ゴ Pro W3" charset="0"/>
          <a:cs typeface="ヒラギノ角ゴ Pro W3" charset="0"/>
        </a:defRPr>
      </a:lvl9pPr>
    </p:titleStyle>
    <p:bodyStyle>
      <a:lvl1pPr marL="342900" indent="-342900" algn="l" defTabSz="457200" rtl="0" eaLnBrk="0" fontAlgn="base" hangingPunct="0">
        <a:spcBef>
          <a:spcPct val="20000"/>
        </a:spcBef>
        <a:spcAft>
          <a:spcPct val="0"/>
        </a:spcAft>
        <a:buFont typeface="Arial" pitchFamily="34" charset="0"/>
        <a:buChar char="•"/>
        <a:defRPr sz="2400" b="1" kern="1200">
          <a:solidFill>
            <a:srgbClr val="005AA3"/>
          </a:solidFill>
          <a:latin typeface="Helvetica"/>
          <a:ea typeface="ヒラギノ角ゴ Pro W3" charset="0"/>
          <a:cs typeface="ヒラギノ角ゴ Pro W3" charset="0"/>
        </a:defRPr>
      </a:lvl1pPr>
      <a:lvl2pPr marL="742950" indent="-285750" algn="l" defTabSz="457200" rtl="0" eaLnBrk="0" fontAlgn="base" hangingPunct="0">
        <a:spcBef>
          <a:spcPct val="20000"/>
        </a:spcBef>
        <a:spcAft>
          <a:spcPct val="0"/>
        </a:spcAft>
        <a:buFont typeface="Arial" pitchFamily="34" charset="0"/>
        <a:buChar char="–"/>
        <a:defRPr sz="2000" kern="1200">
          <a:solidFill>
            <a:srgbClr val="005AA3"/>
          </a:solidFill>
          <a:latin typeface="Helvetica"/>
          <a:ea typeface="ヒラギノ角ゴ Pro W3" charset="0"/>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kern="1200">
          <a:solidFill>
            <a:srgbClr val="005AA3"/>
          </a:solidFill>
          <a:latin typeface="Helvetica"/>
          <a:ea typeface="ヒラギノ角ゴ Pro W3" charset="0"/>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b="1" i="1" kern="1200">
          <a:solidFill>
            <a:srgbClr val="CF0031"/>
          </a:solidFill>
          <a:latin typeface="Helvetica"/>
          <a:ea typeface="ヒラギノ角ゴ Pro W3" charset="0"/>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200" i="1" kern="1200">
          <a:solidFill>
            <a:srgbClr val="005AA3"/>
          </a:solidFill>
          <a:latin typeface="Helvetica"/>
          <a:ea typeface="ヒラギノ角ゴ Pro W3" charset="0"/>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rnezbeth@hotmail.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439863" y="228600"/>
            <a:ext cx="7018337" cy="1752600"/>
          </a:xfrm>
        </p:spPr>
        <p:txBody>
          <a:bodyPr/>
          <a:lstStyle/>
          <a:p>
            <a:pPr algn="ctr" eaLnBrk="1" hangingPunct="1"/>
            <a:r>
              <a:rPr lang="en-US" altLang="en-US" dirty="0" smtClean="0">
                <a:solidFill>
                  <a:srgbClr val="3520CE"/>
                </a:solidFill>
                <a:latin typeface="Times New Roman" pitchFamily="18" charset="0"/>
                <a:ea typeface="ヒラギノ角ゴ Pro W3"/>
                <a:cs typeface="Times New Roman" pitchFamily="18" charset="0"/>
              </a:rPr>
              <a:t>BOY SCOUTS OF AMERICA </a:t>
            </a:r>
            <a:br>
              <a:rPr lang="en-US" altLang="en-US" dirty="0" smtClean="0">
                <a:solidFill>
                  <a:srgbClr val="3520CE"/>
                </a:solidFill>
                <a:latin typeface="Times New Roman" pitchFamily="18" charset="0"/>
                <a:ea typeface="ヒラギノ角ゴ Pro W3"/>
                <a:cs typeface="Times New Roman" pitchFamily="18" charset="0"/>
              </a:rPr>
            </a:br>
            <a:r>
              <a:rPr lang="en-US" altLang="en-US" dirty="0" smtClean="0">
                <a:solidFill>
                  <a:srgbClr val="3520CE"/>
                </a:solidFill>
                <a:latin typeface="Times New Roman" pitchFamily="18" charset="0"/>
                <a:ea typeface="ヒラギノ角ゴ Pro W3"/>
                <a:cs typeface="Times New Roman" pitchFamily="18" charset="0"/>
              </a:rPr>
              <a:t>Order of the Arrow</a:t>
            </a:r>
            <a:br>
              <a:rPr lang="en-US" altLang="en-US" dirty="0" smtClean="0">
                <a:solidFill>
                  <a:srgbClr val="3520CE"/>
                </a:solidFill>
                <a:latin typeface="Times New Roman" pitchFamily="18" charset="0"/>
                <a:ea typeface="ヒラギノ角ゴ Pro W3"/>
                <a:cs typeface="Times New Roman" pitchFamily="18" charset="0"/>
              </a:rPr>
            </a:br>
            <a:r>
              <a:rPr lang="en-US" altLang="en-US" dirty="0" smtClean="0">
                <a:solidFill>
                  <a:srgbClr val="3520CE"/>
                </a:solidFill>
                <a:latin typeface="Times New Roman" pitchFamily="18" charset="0"/>
                <a:ea typeface="ヒラギノ角ゴ Pro W3"/>
                <a:cs typeface="Times New Roman" pitchFamily="18" charset="0"/>
              </a:rPr>
              <a:t>Croatan </a:t>
            </a:r>
            <a:r>
              <a:rPr lang="en-US" altLang="en-US" dirty="0" smtClean="0">
                <a:solidFill>
                  <a:srgbClr val="3520CE"/>
                </a:solidFill>
                <a:latin typeface="Times New Roman" pitchFamily="18" charset="0"/>
                <a:ea typeface="ヒラギノ角ゴ Pro W3"/>
                <a:cs typeface="Times New Roman" pitchFamily="18" charset="0"/>
              </a:rPr>
              <a:t>Lodge 117</a:t>
            </a:r>
            <a:r>
              <a:rPr lang="en-US" altLang="en-US" dirty="0" smtClean="0">
                <a:solidFill>
                  <a:srgbClr val="3520CE"/>
                </a:solidFill>
                <a:latin typeface="Times New Roman" pitchFamily="18" charset="0"/>
                <a:ea typeface="ヒラギノ角ゴ Pro W3"/>
                <a:cs typeface="Times New Roman" pitchFamily="18" charset="0"/>
              </a:rPr>
              <a:t/>
            </a:r>
            <a:br>
              <a:rPr lang="en-US" altLang="en-US" dirty="0" smtClean="0">
                <a:solidFill>
                  <a:srgbClr val="3520CE"/>
                </a:solidFill>
                <a:latin typeface="Times New Roman" pitchFamily="18" charset="0"/>
                <a:ea typeface="ヒラギノ角ゴ Pro W3"/>
                <a:cs typeface="Times New Roman" pitchFamily="18" charset="0"/>
              </a:rPr>
            </a:br>
            <a:endParaRPr lang="en-US" altLang="en-US" dirty="0" smtClean="0">
              <a:solidFill>
                <a:srgbClr val="3520CE"/>
              </a:solidFill>
              <a:latin typeface="Times New Roman" pitchFamily="18" charset="0"/>
              <a:ea typeface="ヒラギノ角ゴ Pro W3"/>
              <a:cs typeface="Times New Roman" pitchFamily="18" charset="0"/>
            </a:endParaRPr>
          </a:p>
        </p:txBody>
      </p:sp>
      <p:sp>
        <p:nvSpPr>
          <p:cNvPr id="9219" name="TextBox 8"/>
          <p:cNvSpPr txBox="1">
            <a:spLocks noChangeArrowheads="1"/>
          </p:cNvSpPr>
          <p:nvPr/>
        </p:nvSpPr>
        <p:spPr bwMode="auto">
          <a:xfrm>
            <a:off x="3029755" y="4641850"/>
            <a:ext cx="411480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400" b="1">
                <a:solidFill>
                  <a:srgbClr val="005AA3"/>
                </a:solidFill>
                <a:latin typeface="Helvetica" pitchFamily="34" charset="0"/>
                <a:ea typeface="ヒラギノ角ゴ Pro W3"/>
                <a:cs typeface="ヒラギノ角ゴ Pro W3"/>
              </a:defRPr>
            </a:lvl1pPr>
            <a:lvl2pPr marL="742950" indent="-285750" eaLnBrk="0" hangingPunct="0">
              <a:spcBef>
                <a:spcPct val="20000"/>
              </a:spcBef>
              <a:buFont typeface="Arial" pitchFamily="34" charset="0"/>
              <a:buChar char="–"/>
              <a:defRPr sz="2000">
                <a:solidFill>
                  <a:srgbClr val="005AA3"/>
                </a:solidFill>
                <a:latin typeface="Helvetica" pitchFamily="34" charset="0"/>
                <a:ea typeface="ヒラギノ角ゴ Pro W3"/>
                <a:cs typeface="ヒラギノ角ゴ Pro W3"/>
              </a:defRPr>
            </a:lvl2pPr>
            <a:lvl3pPr marL="1143000" indent="-228600" eaLnBrk="0" hangingPunct="0">
              <a:spcBef>
                <a:spcPct val="20000"/>
              </a:spcBef>
              <a:buFont typeface="Arial" pitchFamily="34" charset="0"/>
              <a:buChar char="•"/>
              <a:defRPr>
                <a:solidFill>
                  <a:srgbClr val="005AA3"/>
                </a:solidFill>
                <a:latin typeface="Helvetica"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b="1" i="1">
                <a:solidFill>
                  <a:srgbClr val="CF0031"/>
                </a:solidFill>
                <a:latin typeface="Helvetica" pitchFamily="34" charset="0"/>
                <a:ea typeface="ヒラギノ角ゴ Pro W3"/>
                <a:cs typeface="ヒラギノ角ゴ Pro W3"/>
              </a:defRPr>
            </a:lvl4pPr>
            <a:lvl5pPr marL="2057400" indent="-228600" eaLnBrk="0" hangingPunct="0">
              <a:spcBef>
                <a:spcPct val="20000"/>
              </a:spcBef>
              <a:buFont typeface="Arial" pitchFamily="34" charset="0"/>
              <a:buChar char="»"/>
              <a:defRPr sz="1200" i="1">
                <a:solidFill>
                  <a:srgbClr val="005AA3"/>
                </a:solidFill>
                <a:latin typeface="Helvetica"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34" charset="0"/>
                <a:ea typeface="ヒラギノ角ゴ Pro W3"/>
                <a:cs typeface="ヒラギノ角ゴ Pro W3"/>
              </a:defRPr>
            </a:lvl9pPr>
          </a:lstStyle>
          <a:p>
            <a:pPr algn="ctr" eaLnBrk="1" hangingPunct="1">
              <a:spcBef>
                <a:spcPct val="0"/>
              </a:spcBef>
              <a:buFontTx/>
              <a:buNone/>
            </a:pPr>
            <a:r>
              <a:rPr lang="en-US" altLang="en-US" sz="2800" dirty="0">
                <a:solidFill>
                  <a:srgbClr val="3520CE"/>
                </a:solidFill>
                <a:latin typeface="Times" charset="0"/>
              </a:rPr>
              <a:t>Tentaroo Event Registration</a:t>
            </a:r>
          </a:p>
          <a:p>
            <a:pPr algn="ctr" eaLnBrk="1" hangingPunct="1">
              <a:spcBef>
                <a:spcPct val="0"/>
              </a:spcBef>
              <a:buFontTx/>
              <a:buNone/>
            </a:pPr>
            <a:endParaRPr lang="en-US" altLang="en-US" sz="1800" b="0" dirty="0">
              <a:solidFill>
                <a:srgbClr val="99CC00"/>
              </a:solidFill>
              <a:latin typeface="Times" charset="0"/>
            </a:endParaRPr>
          </a:p>
        </p:txBody>
      </p:sp>
      <p:sp>
        <p:nvSpPr>
          <p:cNvPr id="9220" name="Footer Placeholder 6"/>
          <p:cNvSpPr>
            <a:spLocks noGrp="1"/>
          </p:cNvSpPr>
          <p:nvPr>
            <p:ph type="ftr" sz="quarter" idx="4294967295"/>
          </p:nvPr>
        </p:nvSpPr>
        <p:spPr bwMode="auto">
          <a:xfrm>
            <a:off x="3816350" y="6421438"/>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spcBef>
                <a:spcPct val="20000"/>
              </a:spcBef>
              <a:buFont typeface="Arial" pitchFamily="34" charset="0"/>
              <a:buChar char="•"/>
              <a:defRPr sz="2400" b="1">
                <a:solidFill>
                  <a:srgbClr val="005AA3"/>
                </a:solidFill>
                <a:latin typeface="Helvetica" pitchFamily="34" charset="0"/>
                <a:ea typeface="ヒラギノ角ゴ Pro W3"/>
                <a:cs typeface="ヒラギノ角ゴ Pro W3"/>
              </a:defRPr>
            </a:lvl1pPr>
            <a:lvl2pPr marL="742950" indent="-285750" eaLnBrk="0" hangingPunct="0">
              <a:spcBef>
                <a:spcPct val="20000"/>
              </a:spcBef>
              <a:buFont typeface="Arial" pitchFamily="34" charset="0"/>
              <a:buChar char="–"/>
              <a:defRPr sz="2000">
                <a:solidFill>
                  <a:srgbClr val="005AA3"/>
                </a:solidFill>
                <a:latin typeface="Helvetica" pitchFamily="34" charset="0"/>
                <a:ea typeface="ヒラギノ角ゴ Pro W3"/>
                <a:cs typeface="ヒラギノ角ゴ Pro W3"/>
              </a:defRPr>
            </a:lvl2pPr>
            <a:lvl3pPr marL="1143000" indent="-228600" eaLnBrk="0" hangingPunct="0">
              <a:spcBef>
                <a:spcPct val="20000"/>
              </a:spcBef>
              <a:buFont typeface="Arial" pitchFamily="34" charset="0"/>
              <a:buChar char="•"/>
              <a:defRPr>
                <a:solidFill>
                  <a:srgbClr val="005AA3"/>
                </a:solidFill>
                <a:latin typeface="Helvetica"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b="1" i="1">
                <a:solidFill>
                  <a:srgbClr val="CF0031"/>
                </a:solidFill>
                <a:latin typeface="Helvetica" pitchFamily="34" charset="0"/>
                <a:ea typeface="ヒラギノ角ゴ Pro W3"/>
                <a:cs typeface="ヒラギノ角ゴ Pro W3"/>
              </a:defRPr>
            </a:lvl4pPr>
            <a:lvl5pPr marL="2057400" indent="-228600" eaLnBrk="0" hangingPunct="0">
              <a:spcBef>
                <a:spcPct val="20000"/>
              </a:spcBef>
              <a:buFont typeface="Arial" pitchFamily="34" charset="0"/>
              <a:buChar char="»"/>
              <a:defRPr sz="1200" i="1">
                <a:solidFill>
                  <a:srgbClr val="005AA3"/>
                </a:solidFill>
                <a:latin typeface="Helvetica"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34" charset="0"/>
                <a:ea typeface="ヒラギノ角ゴ Pro W3"/>
                <a:cs typeface="ヒラギノ角ゴ Pro W3"/>
              </a:defRPr>
            </a:lvl9pPr>
          </a:lstStyle>
          <a:p>
            <a:pPr eaLnBrk="1" hangingPunct="1">
              <a:spcBef>
                <a:spcPct val="0"/>
              </a:spcBef>
              <a:buFontTx/>
              <a:buNone/>
            </a:pPr>
            <a:endParaRPr lang="en-US" altLang="en-US" sz="800" b="0">
              <a:solidFill>
                <a:srgbClr val="95B3D7"/>
              </a:solidFill>
            </a:endParaRPr>
          </a:p>
        </p:txBody>
      </p:sp>
      <p:pic>
        <p:nvPicPr>
          <p:cNvPr id="922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8220" y="2143594"/>
            <a:ext cx="2165350" cy="216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0784" y="2143595"/>
            <a:ext cx="2166937" cy="216693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z="2800" smtClean="0">
                <a:solidFill>
                  <a:srgbClr val="3520CE"/>
                </a:solidFill>
                <a:latin typeface="Times New Roman" pitchFamily="18" charset="0"/>
                <a:ea typeface="ヒラギノ角ゴ Pro W3"/>
                <a:cs typeface="Times New Roman" pitchFamily="18" charset="0"/>
              </a:rPr>
              <a:t>Select the create registration button.</a:t>
            </a:r>
          </a:p>
        </p:txBody>
      </p:sp>
      <p:pic>
        <p:nvPicPr>
          <p:cNvPr id="18435"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47688" y="1601788"/>
            <a:ext cx="8048625" cy="40259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a:off x="2978150" y="3857625"/>
            <a:ext cx="979488" cy="48577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z="2000" dirty="0" smtClean="0">
                <a:solidFill>
                  <a:srgbClr val="3520CE"/>
                </a:solidFill>
                <a:latin typeface="Times New Roman" pitchFamily="18" charset="0"/>
                <a:ea typeface="ヒラギノ角ゴ Pro W3"/>
                <a:cs typeface="Times New Roman" pitchFamily="18" charset="0"/>
              </a:rPr>
              <a:t>Ensure that all blocks contain the required </a:t>
            </a:r>
            <a:r>
              <a:rPr lang="en-US" altLang="en-US" sz="2000" dirty="0" smtClean="0">
                <a:solidFill>
                  <a:srgbClr val="3520CE"/>
                </a:solidFill>
                <a:latin typeface="Times New Roman" pitchFamily="18" charset="0"/>
                <a:ea typeface="ヒラギノ角ゴ Pro W3"/>
                <a:cs typeface="Times New Roman" pitchFamily="18" charset="0"/>
              </a:rPr>
              <a:t>information </a:t>
            </a:r>
            <a:r>
              <a:rPr lang="en-US" altLang="en-US" sz="2000" dirty="0" smtClean="0">
                <a:solidFill>
                  <a:srgbClr val="C00000"/>
                </a:solidFill>
                <a:latin typeface="Times New Roman" pitchFamily="18" charset="0"/>
                <a:ea typeface="ヒラギノ角ゴ Pro W3"/>
                <a:cs typeface="Times New Roman" pitchFamily="18" charset="0"/>
              </a:rPr>
              <a:t>(1) </a:t>
            </a:r>
            <a:r>
              <a:rPr lang="en-US" altLang="en-US" sz="2000" dirty="0" smtClean="0">
                <a:solidFill>
                  <a:srgbClr val="3520CE"/>
                </a:solidFill>
                <a:latin typeface="Times New Roman" pitchFamily="18" charset="0"/>
                <a:ea typeface="ヒラギノ角ゴ Pro W3"/>
                <a:cs typeface="Times New Roman" pitchFamily="18" charset="0"/>
              </a:rPr>
              <a:t>… </a:t>
            </a:r>
            <a:r>
              <a:rPr lang="en-US" altLang="en-US" sz="2000" dirty="0" smtClean="0">
                <a:solidFill>
                  <a:srgbClr val="3520CE"/>
                </a:solidFill>
                <a:latin typeface="Times New Roman" pitchFamily="18" charset="0"/>
                <a:ea typeface="ヒラギノ角ゴ Pro W3"/>
                <a:cs typeface="Times New Roman" pitchFamily="18" charset="0"/>
              </a:rPr>
              <a:t>then click </a:t>
            </a:r>
            <a:r>
              <a:rPr lang="en-US" altLang="en-US" sz="2000" dirty="0" smtClean="0">
                <a:solidFill>
                  <a:srgbClr val="3520CE"/>
                </a:solidFill>
                <a:latin typeface="Times New Roman" pitchFamily="18" charset="0"/>
                <a:ea typeface="ヒラギノ角ゴ Pro W3"/>
                <a:cs typeface="Times New Roman" pitchFamily="18" charset="0"/>
              </a:rPr>
              <a:t>save </a:t>
            </a:r>
            <a:r>
              <a:rPr lang="en-US" altLang="en-US" sz="2000" dirty="0" smtClean="0">
                <a:solidFill>
                  <a:srgbClr val="C00000"/>
                </a:solidFill>
                <a:latin typeface="Times New Roman" pitchFamily="18" charset="0"/>
                <a:ea typeface="ヒラギノ角ゴ Pro W3"/>
                <a:cs typeface="Times New Roman" pitchFamily="18" charset="0"/>
              </a:rPr>
              <a:t>(2)</a:t>
            </a:r>
            <a:r>
              <a:rPr lang="en-US" altLang="en-US" sz="2000" dirty="0" smtClean="0">
                <a:solidFill>
                  <a:srgbClr val="3520CE"/>
                </a:solidFill>
                <a:latin typeface="Times New Roman" pitchFamily="18" charset="0"/>
                <a:ea typeface="ヒラギノ角ゴ Pro W3"/>
                <a:cs typeface="Times New Roman" pitchFamily="18" charset="0"/>
              </a:rPr>
              <a:t>.</a:t>
            </a:r>
            <a:endParaRPr lang="en-US" altLang="en-US" sz="2000" dirty="0" smtClean="0">
              <a:solidFill>
                <a:srgbClr val="3520CE"/>
              </a:solidFill>
              <a:latin typeface="Times New Roman" pitchFamily="18" charset="0"/>
              <a:ea typeface="ヒラギノ角ゴ Pro W3"/>
              <a:cs typeface="Times New Roman" pitchFamily="18" charset="0"/>
            </a:endParaRPr>
          </a:p>
        </p:txBody>
      </p:sp>
      <p:pic>
        <p:nvPicPr>
          <p:cNvPr id="19459"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47688" y="1601788"/>
            <a:ext cx="8048625" cy="40259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rot="10800000">
            <a:off x="5422639" y="3086261"/>
            <a:ext cx="977900" cy="48418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ight Arrow 6"/>
          <p:cNvSpPr/>
          <p:nvPr/>
        </p:nvSpPr>
        <p:spPr>
          <a:xfrm>
            <a:off x="2508250" y="4119563"/>
            <a:ext cx="977900" cy="484187"/>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Rectangle 1"/>
          <p:cNvSpPr/>
          <p:nvPr/>
        </p:nvSpPr>
        <p:spPr>
          <a:xfrm>
            <a:off x="5787534" y="3328354"/>
            <a:ext cx="53091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ヒラギノ角ゴ Pro W3"/>
                <a:cs typeface="Times New Roman" pitchFamily="18" charset="0"/>
              </a:rPr>
              <a:t>1</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Rectangle 3"/>
          <p:cNvSpPr/>
          <p:nvPr/>
        </p:nvSpPr>
        <p:spPr>
          <a:xfrm>
            <a:off x="2609334" y="4287283"/>
            <a:ext cx="56938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566863" y="274638"/>
            <a:ext cx="7152931" cy="1143000"/>
          </a:xfrm>
        </p:spPr>
        <p:txBody>
          <a:bodyPr/>
          <a:lstStyle/>
          <a:p>
            <a:r>
              <a:rPr lang="en-US" altLang="en-US" sz="2000" dirty="0" smtClean="0">
                <a:solidFill>
                  <a:srgbClr val="3520CE"/>
                </a:solidFill>
                <a:latin typeface="Times New Roman" pitchFamily="18" charset="0"/>
                <a:ea typeface="ヒラギノ角ゴ Pro W3"/>
                <a:cs typeface="Times New Roman" pitchFamily="18" charset="0"/>
              </a:rPr>
              <a:t>If finished… click checkout to </a:t>
            </a:r>
            <a:r>
              <a:rPr lang="en-US" altLang="en-US" sz="2000" dirty="0" smtClean="0">
                <a:solidFill>
                  <a:srgbClr val="3520CE"/>
                </a:solidFill>
                <a:latin typeface="Times New Roman" pitchFamily="18" charset="0"/>
                <a:ea typeface="ヒラギノ角ゴ Pro W3"/>
                <a:cs typeface="Times New Roman" pitchFamily="18" charset="0"/>
              </a:rPr>
              <a:t>pay/complete </a:t>
            </a:r>
            <a:r>
              <a:rPr lang="en-US" altLang="en-US" sz="2000" dirty="0" smtClean="0">
                <a:solidFill>
                  <a:srgbClr val="3520CE"/>
                </a:solidFill>
                <a:latin typeface="Times New Roman" pitchFamily="18" charset="0"/>
                <a:ea typeface="ヒラギノ角ゴ Pro W3"/>
                <a:cs typeface="Times New Roman" pitchFamily="18" charset="0"/>
              </a:rPr>
              <a:t>registration </a:t>
            </a:r>
            <a:r>
              <a:rPr lang="en-US" altLang="en-US" sz="2000" dirty="0" smtClean="0">
                <a:solidFill>
                  <a:srgbClr val="C00000"/>
                </a:solidFill>
                <a:latin typeface="Times New Roman" pitchFamily="18" charset="0"/>
                <a:ea typeface="ヒラギノ角ゴ Pro W3"/>
                <a:cs typeface="Times New Roman" pitchFamily="18" charset="0"/>
              </a:rPr>
              <a:t>(1) </a:t>
            </a:r>
            <a:r>
              <a:rPr lang="en-US" altLang="en-US" sz="2000" dirty="0" smtClean="0">
                <a:solidFill>
                  <a:srgbClr val="3520CE"/>
                </a:solidFill>
                <a:latin typeface="Times New Roman" pitchFamily="18" charset="0"/>
                <a:ea typeface="ヒラギノ角ゴ Pro W3"/>
                <a:cs typeface="Times New Roman" pitchFamily="18" charset="0"/>
              </a:rPr>
              <a:t>or </a:t>
            </a:r>
            <a:r>
              <a:rPr lang="en-US" altLang="en-US" sz="2000" dirty="0" smtClean="0">
                <a:solidFill>
                  <a:srgbClr val="3520CE"/>
                </a:solidFill>
                <a:latin typeface="Times New Roman" pitchFamily="18" charset="0"/>
                <a:ea typeface="ヒラギノ角ゴ Pro W3"/>
                <a:cs typeface="Times New Roman" pitchFamily="18" charset="0"/>
              </a:rPr>
              <a:t>New Youth/Adult to continue registering others for the </a:t>
            </a:r>
            <a:r>
              <a:rPr lang="en-US" altLang="en-US" sz="2000" dirty="0" smtClean="0">
                <a:solidFill>
                  <a:srgbClr val="3520CE"/>
                </a:solidFill>
                <a:latin typeface="Times New Roman" pitchFamily="18" charset="0"/>
                <a:ea typeface="ヒラギノ角ゴ Pro W3"/>
                <a:cs typeface="Times New Roman" pitchFamily="18" charset="0"/>
              </a:rPr>
              <a:t>event </a:t>
            </a:r>
            <a:r>
              <a:rPr lang="en-US" altLang="en-US" sz="2000" dirty="0" smtClean="0">
                <a:solidFill>
                  <a:srgbClr val="C00000"/>
                </a:solidFill>
                <a:latin typeface="Times New Roman" pitchFamily="18" charset="0"/>
                <a:ea typeface="ヒラギノ角ゴ Pro W3"/>
                <a:cs typeface="Times New Roman" pitchFamily="18" charset="0"/>
              </a:rPr>
              <a:t>(2)</a:t>
            </a:r>
            <a:r>
              <a:rPr lang="en-US" altLang="en-US" sz="2000" dirty="0" smtClean="0">
                <a:solidFill>
                  <a:srgbClr val="3520CE"/>
                </a:solidFill>
                <a:latin typeface="Times New Roman" pitchFamily="18" charset="0"/>
                <a:ea typeface="ヒラギノ角ゴ Pro W3"/>
                <a:cs typeface="Times New Roman" pitchFamily="18" charset="0"/>
              </a:rPr>
              <a:t>.</a:t>
            </a:r>
            <a:endParaRPr lang="en-US" altLang="en-US" sz="2000" dirty="0" smtClean="0">
              <a:solidFill>
                <a:srgbClr val="3520CE"/>
              </a:solidFill>
              <a:latin typeface="Times New Roman" pitchFamily="18" charset="0"/>
              <a:ea typeface="ヒラギノ角ゴ Pro W3"/>
              <a:cs typeface="Times New Roman" pitchFamily="18" charset="0"/>
            </a:endParaRPr>
          </a:p>
        </p:txBody>
      </p:sp>
      <p:pic>
        <p:nvPicPr>
          <p:cNvPr id="20483"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47688" y="1601788"/>
            <a:ext cx="8048625" cy="41021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a:off x="1876425" y="2960688"/>
            <a:ext cx="979488" cy="484187"/>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Left Arrow 3"/>
          <p:cNvSpPr/>
          <p:nvPr/>
        </p:nvSpPr>
        <p:spPr>
          <a:xfrm>
            <a:off x="5110163" y="3902075"/>
            <a:ext cx="977900" cy="485775"/>
          </a:xfrm>
          <a:prstGeom prst="lef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Rectangle 1"/>
          <p:cNvSpPr/>
          <p:nvPr/>
        </p:nvSpPr>
        <p:spPr>
          <a:xfrm>
            <a:off x="1968695" y="3125035"/>
            <a:ext cx="53091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ヒラギノ角ゴ Pro W3"/>
                <a:cs typeface="Times New Roman" pitchFamily="18" charset="0"/>
              </a:rPr>
              <a:t>2</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5447185" y="4095496"/>
            <a:ext cx="53091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ヒラギノ角ゴ Pro W3"/>
                <a:cs typeface="Times New Roman" pitchFamily="18" charset="0"/>
              </a:rPr>
              <a:t>1</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z="2000" dirty="0" smtClean="0">
                <a:solidFill>
                  <a:srgbClr val="3520CE"/>
                </a:solidFill>
                <a:latin typeface="Times New Roman" pitchFamily="18" charset="0"/>
                <a:ea typeface="ヒラギノ角ゴ Pro W3"/>
                <a:cs typeface="Times New Roman" pitchFamily="18" charset="0"/>
              </a:rPr>
              <a:t>Enter all required information for your credit </a:t>
            </a:r>
            <a:r>
              <a:rPr lang="en-US" altLang="en-US" sz="2000" dirty="0" smtClean="0">
                <a:solidFill>
                  <a:srgbClr val="3520CE"/>
                </a:solidFill>
                <a:latin typeface="Times New Roman" pitchFamily="18" charset="0"/>
                <a:ea typeface="ヒラギノ角ゴ Pro W3"/>
                <a:cs typeface="Times New Roman" pitchFamily="18" charset="0"/>
              </a:rPr>
              <a:t>card </a:t>
            </a:r>
            <a:r>
              <a:rPr lang="en-US" altLang="en-US" sz="2000" dirty="0" smtClean="0">
                <a:solidFill>
                  <a:srgbClr val="C00000"/>
                </a:solidFill>
                <a:latin typeface="Times New Roman" pitchFamily="18" charset="0"/>
                <a:ea typeface="ヒラギノ角ゴ Pro W3"/>
                <a:cs typeface="Times New Roman" pitchFamily="18" charset="0"/>
              </a:rPr>
              <a:t>(1)</a:t>
            </a:r>
            <a:r>
              <a:rPr lang="en-US" altLang="en-US" sz="2000" dirty="0" smtClean="0">
                <a:solidFill>
                  <a:srgbClr val="3520CE"/>
                </a:solidFill>
                <a:latin typeface="Times New Roman" pitchFamily="18" charset="0"/>
                <a:ea typeface="ヒラギノ角ゴ Pro W3"/>
                <a:cs typeface="Times New Roman" pitchFamily="18" charset="0"/>
              </a:rPr>
              <a:t> …</a:t>
            </a:r>
            <a:br>
              <a:rPr lang="en-US" altLang="en-US" sz="2000" dirty="0" smtClean="0">
                <a:solidFill>
                  <a:srgbClr val="3520CE"/>
                </a:solidFill>
                <a:latin typeface="Times New Roman" pitchFamily="18" charset="0"/>
                <a:ea typeface="ヒラギノ角ゴ Pro W3"/>
                <a:cs typeface="Times New Roman" pitchFamily="18" charset="0"/>
              </a:rPr>
            </a:br>
            <a:r>
              <a:rPr lang="en-US" altLang="en-US" sz="2000" dirty="0" smtClean="0">
                <a:solidFill>
                  <a:srgbClr val="3520CE"/>
                </a:solidFill>
                <a:latin typeface="Times New Roman" pitchFamily="18" charset="0"/>
                <a:ea typeface="ヒラギノ角ゴ Pro W3"/>
                <a:cs typeface="Times New Roman" pitchFamily="18" charset="0"/>
              </a:rPr>
              <a:t>then </a:t>
            </a:r>
            <a:r>
              <a:rPr lang="en-US" altLang="en-US" sz="2000" dirty="0" smtClean="0">
                <a:solidFill>
                  <a:srgbClr val="3520CE"/>
                </a:solidFill>
                <a:latin typeface="Times New Roman" pitchFamily="18" charset="0"/>
                <a:ea typeface="ヒラギノ角ゴ Pro W3"/>
                <a:cs typeface="Times New Roman" pitchFamily="18" charset="0"/>
              </a:rPr>
              <a:t>click submit my </a:t>
            </a:r>
            <a:r>
              <a:rPr lang="en-US" altLang="en-US" sz="2000" dirty="0" smtClean="0">
                <a:solidFill>
                  <a:srgbClr val="3520CE"/>
                </a:solidFill>
                <a:latin typeface="Times New Roman" pitchFamily="18" charset="0"/>
                <a:ea typeface="ヒラギノ角ゴ Pro W3"/>
                <a:cs typeface="Times New Roman" pitchFamily="18" charset="0"/>
              </a:rPr>
              <a:t>order </a:t>
            </a:r>
            <a:r>
              <a:rPr lang="en-US" altLang="en-US" sz="2000" dirty="0" smtClean="0">
                <a:solidFill>
                  <a:srgbClr val="C00000"/>
                </a:solidFill>
                <a:latin typeface="Times New Roman" pitchFamily="18" charset="0"/>
                <a:ea typeface="ヒラギノ角ゴ Pro W3"/>
                <a:cs typeface="Times New Roman" pitchFamily="18" charset="0"/>
              </a:rPr>
              <a:t>(2)</a:t>
            </a:r>
            <a:r>
              <a:rPr lang="en-US" altLang="en-US" sz="2000" dirty="0" smtClean="0">
                <a:solidFill>
                  <a:srgbClr val="3520CE"/>
                </a:solidFill>
                <a:latin typeface="Times New Roman" pitchFamily="18" charset="0"/>
                <a:ea typeface="ヒラギノ角ゴ Pro W3"/>
                <a:cs typeface="Times New Roman" pitchFamily="18" charset="0"/>
              </a:rPr>
              <a:t>.</a:t>
            </a:r>
            <a:endParaRPr lang="en-US" altLang="en-US" sz="2000" dirty="0" smtClean="0">
              <a:solidFill>
                <a:srgbClr val="3520CE"/>
              </a:solidFill>
              <a:latin typeface="Times New Roman" pitchFamily="18" charset="0"/>
              <a:ea typeface="ヒラギノ角ゴ Pro W3"/>
              <a:cs typeface="Times New Roman" pitchFamily="18" charset="0"/>
            </a:endParaRPr>
          </a:p>
        </p:txBody>
      </p:sp>
      <p:pic>
        <p:nvPicPr>
          <p:cNvPr id="21507"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47688" y="1601788"/>
            <a:ext cx="8048625" cy="41290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a:off x="3827462" y="3867739"/>
            <a:ext cx="977900" cy="48418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Left Arrow 4"/>
          <p:cNvSpPr/>
          <p:nvPr/>
        </p:nvSpPr>
        <p:spPr>
          <a:xfrm>
            <a:off x="6928718" y="3167063"/>
            <a:ext cx="977900" cy="484187"/>
          </a:xfrm>
          <a:prstGeom prst="lef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Rectangle 1"/>
          <p:cNvSpPr/>
          <p:nvPr/>
        </p:nvSpPr>
        <p:spPr>
          <a:xfrm>
            <a:off x="3910617" y="4034418"/>
            <a:ext cx="53091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ヒラギノ角ゴ Pro W3"/>
                <a:cs typeface="Times New Roman" pitchFamily="18" charset="0"/>
              </a:rPr>
              <a:t>2</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Rectangle 3"/>
          <p:cNvSpPr/>
          <p:nvPr/>
        </p:nvSpPr>
        <p:spPr>
          <a:xfrm>
            <a:off x="7266558" y="3334981"/>
            <a:ext cx="53091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ヒラギノ角ゴ Pro W3"/>
                <a:cs typeface="Times New Roman" pitchFamily="18" charset="0"/>
              </a:rPr>
              <a:t>1</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ctr"/>
            <a:r>
              <a:rPr lang="en-US" altLang="en-US" sz="2400" dirty="0" smtClean="0">
                <a:solidFill>
                  <a:srgbClr val="3520CE"/>
                </a:solidFill>
                <a:latin typeface="Times New Roman" pitchFamily="18" charset="0"/>
                <a:ea typeface="ヒラギノ角ゴ Pro W3"/>
                <a:cs typeface="Times New Roman" pitchFamily="18" charset="0"/>
              </a:rPr>
              <a:t>Important information for Ordeal Candidates</a:t>
            </a:r>
          </a:p>
        </p:txBody>
      </p:sp>
      <p:sp>
        <p:nvSpPr>
          <p:cNvPr id="22531" name="Content Placeholder 2"/>
          <p:cNvSpPr>
            <a:spLocks noGrp="1"/>
          </p:cNvSpPr>
          <p:nvPr>
            <p:ph idx="1"/>
          </p:nvPr>
        </p:nvSpPr>
        <p:spPr/>
        <p:txBody>
          <a:bodyPr/>
          <a:lstStyle/>
          <a:p>
            <a:pPr>
              <a:buFont typeface="Wingdings" pitchFamily="2" charset="2"/>
              <a:buChar char="Ø"/>
            </a:pPr>
            <a:r>
              <a:rPr lang="en-US" altLang="en-US" dirty="0" smtClean="0">
                <a:latin typeface="Helvetica" pitchFamily="34" charset="0"/>
                <a:ea typeface="ヒラギノ角ゴ Pro W3"/>
                <a:cs typeface="ヒラギノ角ゴ Pro W3"/>
              </a:rPr>
              <a:t>All Ordeal Candidates need to bring the following information when they check-in for their ordeal</a:t>
            </a:r>
            <a:r>
              <a:rPr lang="en-US" altLang="en-US" dirty="0" smtClean="0">
                <a:latin typeface="Helvetica" pitchFamily="34" charset="0"/>
                <a:ea typeface="ヒラギノ角ゴ Pro W3"/>
                <a:cs typeface="ヒラギノ角ゴ Pro W3"/>
              </a:rPr>
              <a:t>:</a:t>
            </a:r>
          </a:p>
          <a:p>
            <a:pPr>
              <a:buFont typeface="Wingdings" pitchFamily="2" charset="2"/>
              <a:buChar char="Ø"/>
            </a:pPr>
            <a:endParaRPr lang="en-US" altLang="en-US" dirty="0" smtClean="0">
              <a:latin typeface="Helvetica" pitchFamily="34" charset="0"/>
              <a:ea typeface="ヒラギノ角ゴ Pro W3"/>
              <a:cs typeface="ヒラギノ角ゴ Pro W3"/>
            </a:endParaRPr>
          </a:p>
          <a:p>
            <a:pPr lvl="1">
              <a:buFont typeface="Wingdings" pitchFamily="2" charset="2"/>
              <a:buChar char="Ø"/>
            </a:pPr>
            <a:r>
              <a:rPr lang="en-US" altLang="en-US" dirty="0" smtClean="0">
                <a:latin typeface="Helvetica" pitchFamily="34" charset="0"/>
                <a:ea typeface="ヒラギノ角ゴ Pro W3"/>
                <a:cs typeface="ヒラギノ角ゴ Pro W3"/>
              </a:rPr>
              <a:t>Copy of their Tentaroo </a:t>
            </a:r>
            <a:r>
              <a:rPr lang="en-US" altLang="en-US" dirty="0" smtClean="0">
                <a:latin typeface="Helvetica" pitchFamily="34" charset="0"/>
                <a:ea typeface="ヒラギノ角ゴ Pro W3"/>
                <a:cs typeface="ヒラギノ角ゴ Pro W3"/>
              </a:rPr>
              <a:t>receipt</a:t>
            </a:r>
          </a:p>
          <a:p>
            <a:pPr lvl="1">
              <a:buFont typeface="Wingdings" pitchFamily="2" charset="2"/>
              <a:buChar char="Ø"/>
            </a:pPr>
            <a:r>
              <a:rPr lang="en-US" altLang="en-US" dirty="0" smtClean="0">
                <a:latin typeface="Helvetica" pitchFamily="34" charset="0"/>
                <a:ea typeface="ヒラギノ角ゴ Pro W3"/>
                <a:cs typeface="ヒラギノ角ゴ Pro W3"/>
              </a:rPr>
              <a:t>Completed BSA Medical Form</a:t>
            </a:r>
            <a:endParaRPr lang="en-US" altLang="en-US" dirty="0" smtClean="0">
              <a:latin typeface="Helvetica" pitchFamily="34" charset="0"/>
              <a:ea typeface="ヒラギノ角ゴ Pro W3"/>
              <a:cs typeface="ヒラギノ角ゴ Pro W3"/>
            </a:endParaRPr>
          </a:p>
          <a:p>
            <a:pPr lvl="1">
              <a:buFont typeface="Wingdings" pitchFamily="2" charset="2"/>
              <a:buChar char="Ø"/>
            </a:pPr>
            <a:r>
              <a:rPr lang="en-US" altLang="en-US" dirty="0" smtClean="0">
                <a:latin typeface="Helvetica" pitchFamily="34" charset="0"/>
                <a:ea typeface="ヒラギノ角ゴ Pro W3"/>
                <a:cs typeface="ヒラギノ角ゴ Pro W3"/>
              </a:rPr>
              <a:t>Copy of </a:t>
            </a:r>
            <a:r>
              <a:rPr lang="en-US" altLang="en-US" dirty="0" smtClean="0">
                <a:latin typeface="Helvetica" pitchFamily="34" charset="0"/>
                <a:ea typeface="ヒラギノ角ゴ Pro W3"/>
                <a:cs typeface="ヒラギノ角ゴ Pro W3"/>
              </a:rPr>
              <a:t>current Youth </a:t>
            </a:r>
            <a:r>
              <a:rPr lang="en-US" altLang="en-US" dirty="0" smtClean="0">
                <a:latin typeface="Helvetica" pitchFamily="34" charset="0"/>
                <a:ea typeface="ヒラギノ角ゴ Pro W3"/>
                <a:cs typeface="ヒラギノ角ゴ Pro W3"/>
              </a:rPr>
              <a:t>Protection </a:t>
            </a:r>
            <a:r>
              <a:rPr lang="en-US" altLang="en-US" dirty="0" smtClean="0">
                <a:latin typeface="Helvetica" pitchFamily="34" charset="0"/>
                <a:ea typeface="ヒラギノ角ゴ Pro W3"/>
                <a:cs typeface="ヒラギノ角ゴ Pro W3"/>
              </a:rPr>
              <a:t>Training certificate </a:t>
            </a:r>
            <a:r>
              <a:rPr lang="en-US" altLang="en-US" sz="1800" dirty="0" smtClean="0">
                <a:solidFill>
                  <a:srgbClr val="FF0000"/>
                </a:solidFill>
                <a:latin typeface="Helvetica" pitchFamily="34" charset="0"/>
                <a:ea typeface="ヒラギノ角ゴ Pro W3"/>
                <a:cs typeface="ヒラギノ角ゴ Pro W3"/>
              </a:rPr>
              <a:t>(Adults only)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z="2800" dirty="0" smtClean="0">
                <a:solidFill>
                  <a:srgbClr val="3520CE"/>
                </a:solidFill>
                <a:latin typeface="Times New Roman" pitchFamily="18" charset="0"/>
                <a:ea typeface="ヒラギノ角ゴ Pro W3"/>
                <a:cs typeface="Times New Roman" pitchFamily="18" charset="0"/>
              </a:rPr>
              <a:t>Questions</a:t>
            </a:r>
            <a:endParaRPr lang="en-US" altLang="en-US" sz="2000" dirty="0" smtClean="0">
              <a:solidFill>
                <a:srgbClr val="3520CE"/>
              </a:solidFill>
              <a:latin typeface="Times New Roman" pitchFamily="18" charset="0"/>
              <a:ea typeface="ヒラギノ角ゴ Pro W3"/>
              <a:cs typeface="Times New Roman" pitchFamily="18" charset="0"/>
            </a:endParaRPr>
          </a:p>
        </p:txBody>
      </p:sp>
      <p:sp>
        <p:nvSpPr>
          <p:cNvPr id="23555" name="Content Placeholder 2"/>
          <p:cNvSpPr>
            <a:spLocks noGrp="1"/>
          </p:cNvSpPr>
          <p:nvPr>
            <p:ph idx="1"/>
          </p:nvPr>
        </p:nvSpPr>
        <p:spPr/>
        <p:txBody>
          <a:bodyPr/>
          <a:lstStyle/>
          <a:p>
            <a:pPr marL="0" indent="0" algn="ctr">
              <a:buNone/>
            </a:pPr>
            <a:endParaRPr lang="en-US" altLang="en-US" dirty="0" smtClean="0">
              <a:solidFill>
                <a:schemeClr val="tx1"/>
              </a:solidFill>
              <a:latin typeface="Times New Roman" pitchFamily="18" charset="0"/>
              <a:ea typeface="ヒラギノ角ゴ Pro W3"/>
              <a:cs typeface="Times New Roman" pitchFamily="18" charset="0"/>
            </a:endParaRPr>
          </a:p>
          <a:p>
            <a:pPr marL="0" indent="0" algn="ctr">
              <a:buNone/>
            </a:pPr>
            <a:r>
              <a:rPr lang="en-US" altLang="en-US" dirty="0" smtClean="0">
                <a:solidFill>
                  <a:schemeClr val="tx1"/>
                </a:solidFill>
                <a:latin typeface="Times New Roman" pitchFamily="18" charset="0"/>
                <a:ea typeface="ヒラギノ角ゴ Pro W3"/>
                <a:cs typeface="Times New Roman" pitchFamily="18" charset="0"/>
              </a:rPr>
              <a:t>If </a:t>
            </a:r>
            <a:r>
              <a:rPr lang="en-US" altLang="en-US" dirty="0" smtClean="0">
                <a:solidFill>
                  <a:schemeClr val="tx1"/>
                </a:solidFill>
                <a:latin typeface="Times New Roman" pitchFamily="18" charset="0"/>
                <a:ea typeface="ヒラギノ角ゴ Pro W3"/>
                <a:cs typeface="Times New Roman" pitchFamily="18" charset="0"/>
              </a:rPr>
              <a:t>you have any questions in regards to getting registered you can contact</a:t>
            </a:r>
            <a:r>
              <a:rPr lang="en-US" altLang="en-US" dirty="0" smtClean="0">
                <a:solidFill>
                  <a:schemeClr val="tx1"/>
                </a:solidFill>
                <a:latin typeface="Times New Roman" pitchFamily="18" charset="0"/>
                <a:ea typeface="ヒラギノ角ゴ Pro W3"/>
                <a:cs typeface="Times New Roman" pitchFamily="18" charset="0"/>
              </a:rPr>
              <a:t>:</a:t>
            </a:r>
          </a:p>
          <a:p>
            <a:pPr>
              <a:buFont typeface="Wingdings" pitchFamily="2" charset="2"/>
              <a:buChar char="Ø"/>
            </a:pPr>
            <a:endParaRPr lang="en-US" altLang="en-US" dirty="0" smtClean="0">
              <a:solidFill>
                <a:schemeClr val="tx1"/>
              </a:solidFill>
              <a:latin typeface="Times New Roman" pitchFamily="18" charset="0"/>
              <a:ea typeface="ヒラギノ角ゴ Pro W3"/>
              <a:cs typeface="Times New Roman" pitchFamily="18" charset="0"/>
            </a:endParaRPr>
          </a:p>
          <a:p>
            <a:pPr marL="457200" lvl="1" indent="0" algn="ctr">
              <a:buNone/>
            </a:pPr>
            <a:r>
              <a:rPr lang="en-US" altLang="en-US" dirty="0" smtClean="0">
                <a:solidFill>
                  <a:schemeClr val="tx1"/>
                </a:solidFill>
                <a:latin typeface="Times New Roman" pitchFamily="18" charset="0"/>
                <a:ea typeface="ヒラギノ角ゴ Pro W3"/>
                <a:cs typeface="Times New Roman" pitchFamily="18" charset="0"/>
              </a:rPr>
              <a:t>Rick </a:t>
            </a:r>
            <a:r>
              <a:rPr lang="en-US" altLang="en-US" dirty="0" err="1" smtClean="0">
                <a:solidFill>
                  <a:schemeClr val="tx1"/>
                </a:solidFill>
                <a:latin typeface="Times New Roman" pitchFamily="18" charset="0"/>
                <a:ea typeface="ヒラギノ角ゴ Pro W3"/>
                <a:cs typeface="Times New Roman" pitchFamily="18" charset="0"/>
              </a:rPr>
              <a:t>Nezbeth</a:t>
            </a:r>
            <a:endParaRPr lang="en-US" altLang="en-US" dirty="0">
              <a:solidFill>
                <a:schemeClr val="tx1"/>
              </a:solidFill>
              <a:latin typeface="Times New Roman" pitchFamily="18" charset="0"/>
              <a:ea typeface="ヒラギノ角ゴ Pro W3"/>
              <a:cs typeface="Times New Roman" pitchFamily="18" charset="0"/>
            </a:endParaRPr>
          </a:p>
          <a:p>
            <a:pPr marL="457200" lvl="1" indent="0" algn="ctr">
              <a:buNone/>
            </a:pPr>
            <a:r>
              <a:rPr lang="en-US" altLang="en-US" dirty="0" smtClean="0">
                <a:solidFill>
                  <a:schemeClr val="tx1"/>
                </a:solidFill>
                <a:latin typeface="Times New Roman" pitchFamily="18" charset="0"/>
                <a:ea typeface="ヒラギノ角ゴ Pro W3"/>
                <a:cs typeface="Times New Roman" pitchFamily="18" charset="0"/>
              </a:rPr>
              <a:t>(910</a:t>
            </a:r>
            <a:r>
              <a:rPr lang="en-US" altLang="en-US" dirty="0" smtClean="0">
                <a:solidFill>
                  <a:schemeClr val="tx1"/>
                </a:solidFill>
                <a:latin typeface="Times New Roman" pitchFamily="18" charset="0"/>
                <a:ea typeface="ヒラギノ角ゴ Pro W3"/>
                <a:cs typeface="Times New Roman" pitchFamily="18" charset="0"/>
              </a:rPr>
              <a:t>) 548-0220 </a:t>
            </a:r>
            <a:endParaRPr lang="en-US" altLang="en-US" dirty="0">
              <a:solidFill>
                <a:schemeClr val="tx1"/>
              </a:solidFill>
              <a:latin typeface="Times New Roman" pitchFamily="18" charset="0"/>
              <a:ea typeface="ヒラギノ角ゴ Pro W3"/>
              <a:cs typeface="Times New Roman" pitchFamily="18" charset="0"/>
            </a:endParaRPr>
          </a:p>
          <a:p>
            <a:pPr marL="457200" lvl="1" indent="0" algn="ctr">
              <a:buNone/>
            </a:pPr>
            <a:r>
              <a:rPr lang="en-US" altLang="en-US" sz="1600" dirty="0" smtClean="0">
                <a:solidFill>
                  <a:schemeClr val="tx1"/>
                </a:solidFill>
                <a:latin typeface="Times New Roman" pitchFamily="18" charset="0"/>
                <a:ea typeface="ヒラギノ角ゴ Pro W3"/>
                <a:cs typeface="Times New Roman" pitchFamily="18" charset="0"/>
                <a:hlinkClick r:id="rId3"/>
              </a:rPr>
              <a:t>rnezbeth@hotmail.com</a:t>
            </a:r>
            <a:endParaRPr lang="en-US" altLang="en-US" dirty="0" smtClean="0">
              <a:solidFill>
                <a:schemeClr val="tx1"/>
              </a:solidFill>
              <a:latin typeface="Times New Roman" pitchFamily="18" charset="0"/>
              <a:ea typeface="ヒラギノ角ゴ Pro W3"/>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latin typeface="Times New Roman" pitchFamily="18" charset="0"/>
                <a:ea typeface="ヒラギノ角ゴ Pro W3"/>
                <a:cs typeface="Times New Roman" pitchFamily="18" charset="0"/>
              </a:rPr>
              <a:t>Tentaroo Registration</a:t>
            </a:r>
          </a:p>
        </p:txBody>
      </p:sp>
      <p:sp>
        <p:nvSpPr>
          <p:cNvPr id="10243" name="Content Placeholder 2"/>
          <p:cNvSpPr>
            <a:spLocks noGrp="1"/>
          </p:cNvSpPr>
          <p:nvPr>
            <p:ph idx="1"/>
          </p:nvPr>
        </p:nvSpPr>
        <p:spPr/>
        <p:txBody>
          <a:bodyPr/>
          <a:lstStyle/>
          <a:p>
            <a:pPr marL="0" indent="0" algn="just">
              <a:buNone/>
            </a:pPr>
            <a:r>
              <a:rPr lang="en-US" altLang="en-US" dirty="0" smtClean="0">
                <a:latin typeface="Helvetica" pitchFamily="34" charset="0"/>
                <a:ea typeface="ヒラギノ角ゴ Pro W3"/>
                <a:cs typeface="ヒラギノ角ゴ Pro W3"/>
              </a:rPr>
              <a:t>Tentaroo is now the preferred method for registering for all Lodge events.  You can register for each event individually or you can register for all events (minus the banquet) by utilizing the Express Registration option.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443038" y="425450"/>
            <a:ext cx="6967537" cy="768350"/>
          </a:xfrm>
        </p:spPr>
        <p:txBody>
          <a:bodyPr/>
          <a:lstStyle/>
          <a:p>
            <a:pPr eaLnBrk="1" hangingPunct="1"/>
            <a:r>
              <a:rPr lang="en-US" altLang="en-US" sz="2000" dirty="0" smtClean="0">
                <a:solidFill>
                  <a:srgbClr val="3520CE"/>
                </a:solidFill>
                <a:latin typeface="Times New Roman" pitchFamily="18" charset="0"/>
                <a:ea typeface="ヒラギノ角ゴ Pro W3"/>
                <a:cs typeface="Times New Roman" pitchFamily="18" charset="0"/>
              </a:rPr>
              <a:t>Log in if you already have </a:t>
            </a:r>
            <a:r>
              <a:rPr lang="en-US" altLang="en-US" sz="2000" dirty="0" smtClean="0">
                <a:solidFill>
                  <a:srgbClr val="3520CE"/>
                </a:solidFill>
                <a:latin typeface="Times New Roman" pitchFamily="18" charset="0"/>
                <a:ea typeface="ヒラギノ角ゴ Pro W3"/>
                <a:cs typeface="Times New Roman" pitchFamily="18" charset="0"/>
              </a:rPr>
              <a:t>an account </a:t>
            </a:r>
            <a:r>
              <a:rPr lang="en-US" altLang="en-US" sz="2000" dirty="0" smtClean="0">
                <a:latin typeface="Times New Roman" pitchFamily="18" charset="0"/>
                <a:ea typeface="ヒラギノ角ゴ Pro W3"/>
                <a:cs typeface="Times New Roman" pitchFamily="18" charset="0"/>
              </a:rPr>
              <a:t>(1)</a:t>
            </a:r>
            <a:r>
              <a:rPr lang="en-US" altLang="en-US" sz="2000" dirty="0" smtClean="0">
                <a:solidFill>
                  <a:srgbClr val="3520CE"/>
                </a:solidFill>
                <a:latin typeface="Times New Roman" pitchFamily="18" charset="0"/>
                <a:ea typeface="ヒラギノ角ゴ Pro W3"/>
                <a:cs typeface="Times New Roman" pitchFamily="18" charset="0"/>
              </a:rPr>
              <a:t> </a:t>
            </a:r>
            <a:r>
              <a:rPr lang="en-US" altLang="en-US" sz="2000" dirty="0" smtClean="0">
                <a:solidFill>
                  <a:srgbClr val="3520CE"/>
                </a:solidFill>
                <a:latin typeface="Times New Roman" pitchFamily="18" charset="0"/>
                <a:ea typeface="ヒラギノ角ゴ Pro W3"/>
                <a:cs typeface="Times New Roman" pitchFamily="18" charset="0"/>
              </a:rPr>
              <a:t>or </a:t>
            </a:r>
            <a:r>
              <a:rPr lang="en-US" altLang="en-US" sz="2000" dirty="0" smtClean="0">
                <a:solidFill>
                  <a:srgbClr val="3520CE"/>
                </a:solidFill>
                <a:latin typeface="Times New Roman" pitchFamily="18" charset="0"/>
                <a:ea typeface="ヒラギノ角ゴ Pro W3"/>
                <a:cs typeface="Times New Roman" pitchFamily="18" charset="0"/>
              </a:rPr>
              <a:t/>
            </a:r>
            <a:br>
              <a:rPr lang="en-US" altLang="en-US" sz="2000" dirty="0" smtClean="0">
                <a:solidFill>
                  <a:srgbClr val="3520CE"/>
                </a:solidFill>
                <a:latin typeface="Times New Roman" pitchFamily="18" charset="0"/>
                <a:ea typeface="ヒラギノ角ゴ Pro W3"/>
                <a:cs typeface="Times New Roman" pitchFamily="18" charset="0"/>
              </a:rPr>
            </a:br>
            <a:r>
              <a:rPr lang="en-US" altLang="en-US" sz="2000" dirty="0" smtClean="0">
                <a:solidFill>
                  <a:srgbClr val="3520CE"/>
                </a:solidFill>
                <a:latin typeface="Times New Roman" pitchFamily="18" charset="0"/>
                <a:ea typeface="ヒラギノ角ゴ Pro W3"/>
                <a:cs typeface="Times New Roman" pitchFamily="18" charset="0"/>
              </a:rPr>
              <a:t>go </a:t>
            </a:r>
            <a:r>
              <a:rPr lang="en-US" altLang="en-US" sz="2000" dirty="0" smtClean="0">
                <a:solidFill>
                  <a:srgbClr val="3520CE"/>
                </a:solidFill>
                <a:latin typeface="Times New Roman" pitchFamily="18" charset="0"/>
                <a:ea typeface="ヒラギノ角ゴ Pro W3"/>
                <a:cs typeface="Times New Roman" pitchFamily="18" charset="0"/>
              </a:rPr>
              <a:t>to the right side of the screen to create an </a:t>
            </a:r>
            <a:r>
              <a:rPr lang="en-US" altLang="en-US" sz="2000" dirty="0" smtClean="0">
                <a:solidFill>
                  <a:srgbClr val="3520CE"/>
                </a:solidFill>
                <a:latin typeface="Times New Roman" pitchFamily="18" charset="0"/>
                <a:ea typeface="ヒラギノ角ゴ Pro W3"/>
                <a:cs typeface="Times New Roman" pitchFamily="18" charset="0"/>
              </a:rPr>
              <a:t>account </a:t>
            </a:r>
            <a:r>
              <a:rPr lang="en-US" altLang="en-US" sz="2000" dirty="0" smtClean="0">
                <a:latin typeface="Times New Roman" pitchFamily="18" charset="0"/>
                <a:ea typeface="ヒラギノ角ゴ Pro W3"/>
                <a:cs typeface="Times New Roman" pitchFamily="18" charset="0"/>
              </a:rPr>
              <a:t>(2)</a:t>
            </a:r>
            <a:r>
              <a:rPr lang="en-US" altLang="en-US" sz="2000" dirty="0" smtClean="0">
                <a:solidFill>
                  <a:srgbClr val="3520CE"/>
                </a:solidFill>
                <a:latin typeface="Times New Roman" pitchFamily="18" charset="0"/>
                <a:ea typeface="ヒラギノ角ゴ Pro W3"/>
                <a:cs typeface="Times New Roman" pitchFamily="18" charset="0"/>
              </a:rPr>
              <a:t>.</a:t>
            </a:r>
            <a:endParaRPr lang="en-US" altLang="en-US" sz="2000" dirty="0" smtClean="0">
              <a:solidFill>
                <a:srgbClr val="3520CE"/>
              </a:solidFill>
              <a:latin typeface="Times New Roman" pitchFamily="18" charset="0"/>
              <a:ea typeface="ヒラギノ角ゴ Pro W3"/>
              <a:cs typeface="Times New Roman" pitchFamily="18" charset="0"/>
            </a:endParaRPr>
          </a:p>
        </p:txBody>
      </p:sp>
      <p:sp>
        <p:nvSpPr>
          <p:cNvPr id="11267" name="Rectangle 3"/>
          <p:cNvSpPr>
            <a:spLocks noGrp="1" noChangeArrowheads="1"/>
          </p:cNvSpPr>
          <p:nvPr>
            <p:ph type="body" idx="1"/>
          </p:nvPr>
        </p:nvSpPr>
        <p:spPr>
          <a:xfrm>
            <a:off x="685800" y="1524000"/>
            <a:ext cx="7772400" cy="4419600"/>
          </a:xfrm>
        </p:spPr>
        <p:txBody>
          <a:bodyPr/>
          <a:lstStyle/>
          <a:p>
            <a:pPr eaLnBrk="1" hangingPunct="1">
              <a:buFont typeface="Arial" pitchFamily="34" charset="0"/>
              <a:buNone/>
            </a:pPr>
            <a:r>
              <a:rPr lang="en-US" altLang="en-US" sz="1800" smtClean="0">
                <a:solidFill>
                  <a:schemeClr val="tx1"/>
                </a:solidFill>
                <a:latin typeface="Helvetica" pitchFamily="34" charset="0"/>
                <a:ea typeface="ヒラギノ角ゴ Pro W3"/>
                <a:cs typeface="ヒラギノ角ゴ Pro W3"/>
              </a:rPr>
              <a:t>		</a:t>
            </a:r>
          </a:p>
          <a:p>
            <a:pPr lvl="3" eaLnBrk="1" hangingPunct="1">
              <a:buFont typeface="Arial" pitchFamily="34" charset="0"/>
              <a:buNone/>
            </a:pPr>
            <a:r>
              <a:rPr lang="en-US" altLang="en-US" sz="1800" smtClean="0">
                <a:latin typeface="Helvetica" pitchFamily="34" charset="0"/>
                <a:ea typeface="ヒラギノ角ゴ Pro W3"/>
                <a:cs typeface="ヒラギノ角ゴ Pro W3"/>
              </a:rPr>
              <a:t>	</a:t>
            </a:r>
          </a:p>
          <a:p>
            <a:pPr eaLnBrk="1" hangingPunct="1"/>
            <a:endParaRPr lang="en-US" altLang="en-US" smtClean="0">
              <a:latin typeface="Helvetica" pitchFamily="34" charset="0"/>
              <a:ea typeface="ヒラギノ角ゴ Pro W3"/>
              <a:cs typeface="ヒラギノ角ゴ Pro W3"/>
            </a:endParaRPr>
          </a:p>
        </p:txBody>
      </p:sp>
      <p:sp>
        <p:nvSpPr>
          <p:cNvPr id="11268" name="Footer Placeholder 4"/>
          <p:cNvSpPr>
            <a:spLocks noGrp="1"/>
          </p:cNvSpPr>
          <p:nvPr>
            <p:ph type="ftr" sz="quarter" idx="4294967295"/>
          </p:nvPr>
        </p:nvSpPr>
        <p:spPr bwMode="auto">
          <a:xfrm>
            <a:off x="3816350" y="65087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spcBef>
                <a:spcPct val="20000"/>
              </a:spcBef>
              <a:buFont typeface="Arial" pitchFamily="34" charset="0"/>
              <a:buChar char="•"/>
              <a:defRPr sz="2400" b="1">
                <a:solidFill>
                  <a:srgbClr val="005AA3"/>
                </a:solidFill>
                <a:latin typeface="Helvetica" pitchFamily="34" charset="0"/>
                <a:ea typeface="ヒラギノ角ゴ Pro W3"/>
                <a:cs typeface="ヒラギノ角ゴ Pro W3"/>
              </a:defRPr>
            </a:lvl1pPr>
            <a:lvl2pPr marL="742950" indent="-285750" eaLnBrk="0" hangingPunct="0">
              <a:spcBef>
                <a:spcPct val="20000"/>
              </a:spcBef>
              <a:buFont typeface="Arial" pitchFamily="34" charset="0"/>
              <a:buChar char="–"/>
              <a:defRPr sz="2000">
                <a:solidFill>
                  <a:srgbClr val="005AA3"/>
                </a:solidFill>
                <a:latin typeface="Helvetica" pitchFamily="34" charset="0"/>
                <a:ea typeface="ヒラギノ角ゴ Pro W3"/>
                <a:cs typeface="ヒラギノ角ゴ Pro W3"/>
              </a:defRPr>
            </a:lvl2pPr>
            <a:lvl3pPr marL="1143000" indent="-228600" eaLnBrk="0" hangingPunct="0">
              <a:spcBef>
                <a:spcPct val="20000"/>
              </a:spcBef>
              <a:buFont typeface="Arial" pitchFamily="34" charset="0"/>
              <a:buChar char="•"/>
              <a:defRPr>
                <a:solidFill>
                  <a:srgbClr val="005AA3"/>
                </a:solidFill>
                <a:latin typeface="Helvetica"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b="1" i="1">
                <a:solidFill>
                  <a:srgbClr val="CF0031"/>
                </a:solidFill>
                <a:latin typeface="Helvetica" pitchFamily="34" charset="0"/>
                <a:ea typeface="ヒラギノ角ゴ Pro W3"/>
                <a:cs typeface="ヒラギノ角ゴ Pro W3"/>
              </a:defRPr>
            </a:lvl4pPr>
            <a:lvl5pPr marL="2057400" indent="-228600" eaLnBrk="0" hangingPunct="0">
              <a:spcBef>
                <a:spcPct val="20000"/>
              </a:spcBef>
              <a:buFont typeface="Arial" pitchFamily="34" charset="0"/>
              <a:buChar char="»"/>
              <a:defRPr sz="1200" i="1">
                <a:solidFill>
                  <a:srgbClr val="005AA3"/>
                </a:solidFill>
                <a:latin typeface="Helvetica"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34" charset="0"/>
                <a:ea typeface="ヒラギノ角ゴ Pro W3"/>
                <a:cs typeface="ヒラギノ角ゴ Pro W3"/>
              </a:defRPr>
            </a:lvl9pPr>
          </a:lstStyle>
          <a:p>
            <a:pPr eaLnBrk="1" hangingPunct="1">
              <a:spcBef>
                <a:spcPct val="0"/>
              </a:spcBef>
              <a:buFontTx/>
              <a:buNone/>
            </a:pPr>
            <a:endParaRPr lang="en-US" altLang="en-US" sz="800" b="0">
              <a:solidFill>
                <a:srgbClr val="95B3D7"/>
              </a:solidFill>
            </a:endParaRPr>
          </a:p>
        </p:txBody>
      </p:sp>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7" y="1405348"/>
            <a:ext cx="8047037" cy="420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p:cNvSpPr/>
          <p:nvPr/>
        </p:nvSpPr>
        <p:spPr>
          <a:xfrm>
            <a:off x="954088" y="2541588"/>
            <a:ext cx="977900" cy="484187"/>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 name="Left Arrow 2"/>
          <p:cNvSpPr/>
          <p:nvPr/>
        </p:nvSpPr>
        <p:spPr>
          <a:xfrm>
            <a:off x="7107238" y="2541588"/>
            <a:ext cx="979487" cy="484187"/>
          </a:xfrm>
          <a:prstGeom prst="lef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p:cNvSpPr/>
          <p:nvPr/>
        </p:nvSpPr>
        <p:spPr>
          <a:xfrm>
            <a:off x="954088" y="2783681"/>
            <a:ext cx="56938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7517337" y="2755073"/>
            <a:ext cx="56938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409700" y="371475"/>
            <a:ext cx="6515100" cy="923925"/>
          </a:xfrm>
        </p:spPr>
        <p:txBody>
          <a:bodyPr/>
          <a:lstStyle/>
          <a:p>
            <a:pPr eaLnBrk="1" hangingPunct="1"/>
            <a:r>
              <a:rPr lang="en-US" altLang="en-US" sz="2000" dirty="0" smtClean="0">
                <a:solidFill>
                  <a:srgbClr val="3520CE"/>
                </a:solidFill>
                <a:latin typeface="Times New Roman" pitchFamily="18" charset="0"/>
                <a:ea typeface="ヒラギノ角ゴ Pro W3"/>
                <a:cs typeface="Times New Roman" pitchFamily="18" charset="0"/>
              </a:rPr>
              <a:t>Once you log in.. arrow down </a:t>
            </a:r>
            <a:r>
              <a:rPr lang="en-US" altLang="en-US" sz="2000" dirty="0" smtClean="0">
                <a:latin typeface="Times New Roman" pitchFamily="18" charset="0"/>
                <a:ea typeface="ヒラギノ角ゴ Pro W3"/>
                <a:cs typeface="Times New Roman" pitchFamily="18" charset="0"/>
              </a:rPr>
              <a:t>(1)</a:t>
            </a:r>
            <a:r>
              <a:rPr lang="en-US" altLang="en-US" sz="2000" dirty="0" smtClean="0">
                <a:solidFill>
                  <a:srgbClr val="3520CE"/>
                </a:solidFill>
                <a:latin typeface="Times New Roman" pitchFamily="18" charset="0"/>
                <a:ea typeface="ヒラギノ角ゴ Pro W3"/>
                <a:cs typeface="Times New Roman" pitchFamily="18" charset="0"/>
              </a:rPr>
              <a:t> until </a:t>
            </a:r>
            <a:r>
              <a:rPr lang="en-US" altLang="en-US" sz="2000" dirty="0" smtClean="0">
                <a:solidFill>
                  <a:srgbClr val="3520CE"/>
                </a:solidFill>
                <a:latin typeface="Times New Roman" pitchFamily="18" charset="0"/>
                <a:ea typeface="ヒラギノ角ゴ Pro W3"/>
                <a:cs typeface="Times New Roman" pitchFamily="18" charset="0"/>
              </a:rPr>
              <a:t>you locate the OA event that you </a:t>
            </a:r>
            <a:r>
              <a:rPr lang="en-US" altLang="en-US" sz="2000" dirty="0" smtClean="0">
                <a:solidFill>
                  <a:srgbClr val="3520CE"/>
                </a:solidFill>
                <a:latin typeface="Times New Roman" pitchFamily="18" charset="0"/>
                <a:ea typeface="ヒラギノ角ゴ Pro W3"/>
                <a:cs typeface="Times New Roman" pitchFamily="18" charset="0"/>
              </a:rPr>
              <a:t>want </a:t>
            </a:r>
            <a:r>
              <a:rPr lang="en-US" altLang="en-US" sz="2000" dirty="0" smtClean="0">
                <a:latin typeface="Times New Roman" pitchFamily="18" charset="0"/>
                <a:ea typeface="ヒラギノ角ゴ Pro W3"/>
                <a:cs typeface="Times New Roman" pitchFamily="18" charset="0"/>
              </a:rPr>
              <a:t>(2)</a:t>
            </a:r>
            <a:r>
              <a:rPr lang="en-US" altLang="en-US" sz="2000" dirty="0" smtClean="0">
                <a:solidFill>
                  <a:srgbClr val="3520CE"/>
                </a:solidFill>
                <a:latin typeface="Times New Roman" pitchFamily="18" charset="0"/>
                <a:ea typeface="ヒラギノ角ゴ Pro W3"/>
                <a:cs typeface="Times New Roman" pitchFamily="18" charset="0"/>
              </a:rPr>
              <a:t>.</a:t>
            </a:r>
            <a:endParaRPr lang="en-US" altLang="en-US" sz="2000" dirty="0" smtClean="0">
              <a:solidFill>
                <a:srgbClr val="3520CE"/>
              </a:solidFill>
              <a:latin typeface="Times New Roman" pitchFamily="18" charset="0"/>
              <a:ea typeface="ヒラギノ角ゴ Pro W3"/>
              <a:cs typeface="Times New Roman" pitchFamily="18" charset="0"/>
            </a:endParaRPr>
          </a:p>
        </p:txBody>
      </p:sp>
      <p:sp>
        <p:nvSpPr>
          <p:cNvPr id="12291" name="Rectangle 3"/>
          <p:cNvSpPr>
            <a:spLocks noGrp="1" noChangeArrowheads="1"/>
          </p:cNvSpPr>
          <p:nvPr>
            <p:ph type="body" idx="1"/>
          </p:nvPr>
        </p:nvSpPr>
        <p:spPr>
          <a:xfrm>
            <a:off x="906463" y="1444625"/>
            <a:ext cx="7772400" cy="4273550"/>
          </a:xfrm>
        </p:spPr>
        <p:txBody>
          <a:bodyPr/>
          <a:lstStyle/>
          <a:p>
            <a:pPr eaLnBrk="1" hangingPunct="1">
              <a:buFont typeface="Wingdings" pitchFamily="2" charset="2"/>
              <a:buChar char="Ø"/>
            </a:pPr>
            <a:r>
              <a:rPr lang="en-US" altLang="en-US" sz="2000" smtClean="0">
                <a:solidFill>
                  <a:schemeClr val="tx1"/>
                </a:solidFill>
                <a:latin typeface="Times New Roman" pitchFamily="18" charset="0"/>
                <a:ea typeface="ヒラギノ角ゴ Pro W3"/>
                <a:cs typeface="Times New Roman" pitchFamily="18" charset="0"/>
              </a:rPr>
              <a:t> </a:t>
            </a:r>
            <a:endParaRPr lang="en-US" altLang="en-US" smtClean="0">
              <a:solidFill>
                <a:schemeClr val="tx1"/>
              </a:solidFill>
              <a:latin typeface="Times New Roman" pitchFamily="18" charset="0"/>
              <a:ea typeface="ヒラギノ角ゴ Pro W3"/>
              <a:cs typeface="Times New Roman" pitchFamily="18" charset="0"/>
            </a:endParaRPr>
          </a:p>
        </p:txBody>
      </p:sp>
      <p:sp>
        <p:nvSpPr>
          <p:cNvPr id="12292" name="Footer Placeholder 5"/>
          <p:cNvSpPr>
            <a:spLocks noGrp="1"/>
          </p:cNvSpPr>
          <p:nvPr>
            <p:ph type="ftr" sz="quarter" idx="4294967295"/>
          </p:nvPr>
        </p:nvSpPr>
        <p:spPr bwMode="auto">
          <a:xfrm>
            <a:off x="3816350" y="65087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spcBef>
                <a:spcPct val="20000"/>
              </a:spcBef>
              <a:buFont typeface="Arial" pitchFamily="34" charset="0"/>
              <a:buChar char="•"/>
              <a:defRPr sz="2400" b="1">
                <a:solidFill>
                  <a:srgbClr val="005AA3"/>
                </a:solidFill>
                <a:latin typeface="Helvetica" pitchFamily="34" charset="0"/>
                <a:ea typeface="ヒラギノ角ゴ Pro W3"/>
                <a:cs typeface="ヒラギノ角ゴ Pro W3"/>
              </a:defRPr>
            </a:lvl1pPr>
            <a:lvl2pPr marL="742950" indent="-285750" eaLnBrk="0" hangingPunct="0">
              <a:spcBef>
                <a:spcPct val="20000"/>
              </a:spcBef>
              <a:buFont typeface="Arial" pitchFamily="34" charset="0"/>
              <a:buChar char="–"/>
              <a:defRPr sz="2000">
                <a:solidFill>
                  <a:srgbClr val="005AA3"/>
                </a:solidFill>
                <a:latin typeface="Helvetica" pitchFamily="34" charset="0"/>
                <a:ea typeface="ヒラギノ角ゴ Pro W3"/>
                <a:cs typeface="ヒラギノ角ゴ Pro W3"/>
              </a:defRPr>
            </a:lvl2pPr>
            <a:lvl3pPr marL="1143000" indent="-228600" eaLnBrk="0" hangingPunct="0">
              <a:spcBef>
                <a:spcPct val="20000"/>
              </a:spcBef>
              <a:buFont typeface="Arial" pitchFamily="34" charset="0"/>
              <a:buChar char="•"/>
              <a:defRPr>
                <a:solidFill>
                  <a:srgbClr val="005AA3"/>
                </a:solidFill>
                <a:latin typeface="Helvetica"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b="1" i="1">
                <a:solidFill>
                  <a:srgbClr val="CF0031"/>
                </a:solidFill>
                <a:latin typeface="Helvetica" pitchFamily="34" charset="0"/>
                <a:ea typeface="ヒラギノ角ゴ Pro W3"/>
                <a:cs typeface="ヒラギノ角ゴ Pro W3"/>
              </a:defRPr>
            </a:lvl4pPr>
            <a:lvl5pPr marL="2057400" indent="-228600" eaLnBrk="0" hangingPunct="0">
              <a:spcBef>
                <a:spcPct val="20000"/>
              </a:spcBef>
              <a:buFont typeface="Arial" pitchFamily="34" charset="0"/>
              <a:buChar char="»"/>
              <a:defRPr sz="1200" i="1">
                <a:solidFill>
                  <a:srgbClr val="005AA3"/>
                </a:solidFill>
                <a:latin typeface="Helvetica"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34" charset="0"/>
                <a:ea typeface="ヒラギノ角ゴ Pro W3"/>
                <a:cs typeface="ヒラギノ角ゴ Pro W3"/>
              </a:defRPr>
            </a:lvl9pPr>
          </a:lstStyle>
          <a:p>
            <a:pPr eaLnBrk="1" hangingPunct="1">
              <a:spcBef>
                <a:spcPct val="0"/>
              </a:spcBef>
              <a:buFontTx/>
              <a:buNone/>
            </a:pPr>
            <a:endParaRPr lang="en-US" altLang="en-US" sz="800" b="0">
              <a:solidFill>
                <a:srgbClr val="95B3D7"/>
              </a:solidFill>
            </a:endParaRPr>
          </a:p>
        </p:txBody>
      </p:sp>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8" y="1420813"/>
            <a:ext cx="8047037" cy="427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p:cNvSpPr/>
          <p:nvPr/>
        </p:nvSpPr>
        <p:spPr>
          <a:xfrm>
            <a:off x="920750" y="2987675"/>
            <a:ext cx="977900" cy="48577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 name="Left Arrow 2"/>
          <p:cNvSpPr/>
          <p:nvPr/>
        </p:nvSpPr>
        <p:spPr>
          <a:xfrm>
            <a:off x="3422650" y="3968750"/>
            <a:ext cx="977900" cy="484188"/>
          </a:xfrm>
          <a:prstGeom prst="lef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p:cNvSpPr/>
          <p:nvPr/>
        </p:nvSpPr>
        <p:spPr>
          <a:xfrm>
            <a:off x="920750" y="3215640"/>
            <a:ext cx="53091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ヒラギノ角ゴ Pro W3"/>
                <a:cs typeface="Times New Roman" pitchFamily="18" charset="0"/>
              </a:rPr>
              <a:t>2</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3717919" y="4196371"/>
            <a:ext cx="56938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444625" y="166688"/>
            <a:ext cx="7242176" cy="1143000"/>
          </a:xfrm>
        </p:spPr>
        <p:txBody>
          <a:bodyPr/>
          <a:lstStyle/>
          <a:p>
            <a:pPr eaLnBrk="1" hangingPunct="1"/>
            <a:r>
              <a:rPr lang="en-US" altLang="en-US" sz="2000" dirty="0" smtClean="0">
                <a:solidFill>
                  <a:srgbClr val="3520CE"/>
                </a:solidFill>
                <a:latin typeface="Times New Roman" pitchFamily="18" charset="0"/>
                <a:ea typeface="ヒラギノ角ゴ Pro W3"/>
                <a:cs typeface="Times New Roman" pitchFamily="18" charset="0"/>
              </a:rPr>
              <a:t>Select Your Roster if you need to add a </a:t>
            </a:r>
            <a:r>
              <a:rPr lang="en-US" altLang="en-US" sz="2000" dirty="0" smtClean="0">
                <a:solidFill>
                  <a:srgbClr val="3520CE"/>
                </a:solidFill>
                <a:latin typeface="Times New Roman" pitchFamily="18" charset="0"/>
                <a:ea typeface="ヒラギノ角ゴ Pro W3"/>
                <a:cs typeface="Times New Roman" pitchFamily="18" charset="0"/>
              </a:rPr>
              <a:t>youth/adult </a:t>
            </a:r>
            <a:r>
              <a:rPr lang="en-US" altLang="en-US" sz="2000" dirty="0" smtClean="0">
                <a:latin typeface="Times New Roman" pitchFamily="18" charset="0"/>
                <a:ea typeface="ヒラギノ角ゴ Pro W3"/>
                <a:cs typeface="Times New Roman" pitchFamily="18" charset="0"/>
              </a:rPr>
              <a:t>(1)</a:t>
            </a:r>
            <a:r>
              <a:rPr lang="en-US" altLang="en-US" sz="2000" dirty="0" smtClean="0">
                <a:solidFill>
                  <a:srgbClr val="3520CE"/>
                </a:solidFill>
                <a:latin typeface="Times New Roman" pitchFamily="18" charset="0"/>
                <a:ea typeface="ヒラギノ角ゴ Pro W3"/>
                <a:cs typeface="Times New Roman" pitchFamily="18" charset="0"/>
              </a:rPr>
              <a:t>…if </a:t>
            </a:r>
            <a:r>
              <a:rPr lang="en-US" altLang="en-US" sz="2000" dirty="0" smtClean="0">
                <a:solidFill>
                  <a:srgbClr val="3520CE"/>
                </a:solidFill>
                <a:latin typeface="Times New Roman" pitchFamily="18" charset="0"/>
                <a:ea typeface="ヒラギノ角ゴ Pro W3"/>
                <a:cs typeface="Times New Roman" pitchFamily="18" charset="0"/>
              </a:rPr>
              <a:t>not… proceed to event </a:t>
            </a:r>
            <a:r>
              <a:rPr lang="en-US" altLang="en-US" sz="2000" dirty="0" smtClean="0">
                <a:solidFill>
                  <a:srgbClr val="3520CE"/>
                </a:solidFill>
                <a:latin typeface="Times New Roman" pitchFamily="18" charset="0"/>
                <a:ea typeface="ヒラギノ角ゴ Pro W3"/>
                <a:cs typeface="Times New Roman" pitchFamily="18" charset="0"/>
              </a:rPr>
              <a:t>registration </a:t>
            </a:r>
            <a:r>
              <a:rPr lang="en-US" altLang="en-US" sz="2000" dirty="0" smtClean="0">
                <a:latin typeface="Times New Roman" pitchFamily="18" charset="0"/>
                <a:ea typeface="ヒラギノ角ゴ Pro W3"/>
                <a:cs typeface="Times New Roman" pitchFamily="18" charset="0"/>
              </a:rPr>
              <a:t>(2)</a:t>
            </a:r>
            <a:r>
              <a:rPr lang="en-US" altLang="en-US" sz="2000" dirty="0" smtClean="0">
                <a:solidFill>
                  <a:srgbClr val="3520CE"/>
                </a:solidFill>
                <a:latin typeface="Times New Roman" pitchFamily="18" charset="0"/>
                <a:ea typeface="ヒラギノ角ゴ Pro W3"/>
                <a:cs typeface="Times New Roman" pitchFamily="18" charset="0"/>
              </a:rPr>
              <a:t>(</a:t>
            </a:r>
            <a:r>
              <a:rPr lang="en-US" altLang="en-US" sz="2000" dirty="0" smtClean="0">
                <a:solidFill>
                  <a:srgbClr val="3520CE"/>
                </a:solidFill>
                <a:latin typeface="Times New Roman" pitchFamily="18" charset="0"/>
                <a:ea typeface="ヒラギノ角ゴ Pro W3"/>
                <a:cs typeface="Times New Roman" pitchFamily="18" charset="0"/>
              </a:rPr>
              <a:t>skip this slide and the next one).</a:t>
            </a:r>
          </a:p>
        </p:txBody>
      </p:sp>
      <p:sp>
        <p:nvSpPr>
          <p:cNvPr id="13315" name="Rectangle 3"/>
          <p:cNvSpPr>
            <a:spLocks noGrp="1" noChangeArrowheads="1"/>
          </p:cNvSpPr>
          <p:nvPr>
            <p:ph type="body" idx="1"/>
          </p:nvPr>
        </p:nvSpPr>
        <p:spPr>
          <a:xfrm>
            <a:off x="457200" y="1944688"/>
            <a:ext cx="8229600" cy="3875087"/>
          </a:xfrm>
        </p:spPr>
        <p:txBody>
          <a:bodyPr/>
          <a:lstStyle/>
          <a:p>
            <a:pPr eaLnBrk="1" hangingPunct="1">
              <a:buFont typeface="Wingdings" pitchFamily="2" charset="2"/>
              <a:buChar char="Ø"/>
            </a:pPr>
            <a:endParaRPr lang="en-US" altLang="en-US" smtClean="0">
              <a:solidFill>
                <a:schemeClr val="tx1"/>
              </a:solidFill>
              <a:latin typeface="Times New Roman" pitchFamily="18" charset="0"/>
              <a:ea typeface="ヒラギノ角ゴ Pro W3"/>
              <a:cs typeface="Times New Roman" pitchFamily="18" charset="0"/>
            </a:endParaRPr>
          </a:p>
        </p:txBody>
      </p:sp>
      <p:sp>
        <p:nvSpPr>
          <p:cNvPr id="13316" name="Footer Placeholder 5"/>
          <p:cNvSpPr>
            <a:spLocks noGrp="1"/>
          </p:cNvSpPr>
          <p:nvPr>
            <p:ph type="ftr" sz="quarter" idx="4294967295"/>
          </p:nvPr>
        </p:nvSpPr>
        <p:spPr bwMode="auto">
          <a:xfrm>
            <a:off x="3816350" y="65087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spcBef>
                <a:spcPct val="20000"/>
              </a:spcBef>
              <a:buFont typeface="Arial" pitchFamily="34" charset="0"/>
              <a:buChar char="•"/>
              <a:defRPr sz="2400" b="1">
                <a:solidFill>
                  <a:srgbClr val="005AA3"/>
                </a:solidFill>
                <a:latin typeface="Helvetica" pitchFamily="34" charset="0"/>
                <a:ea typeface="ヒラギノ角ゴ Pro W3"/>
                <a:cs typeface="ヒラギノ角ゴ Pro W3"/>
              </a:defRPr>
            </a:lvl1pPr>
            <a:lvl2pPr marL="742950" indent="-285750" eaLnBrk="0" hangingPunct="0">
              <a:spcBef>
                <a:spcPct val="20000"/>
              </a:spcBef>
              <a:buFont typeface="Arial" pitchFamily="34" charset="0"/>
              <a:buChar char="–"/>
              <a:defRPr sz="2000">
                <a:solidFill>
                  <a:srgbClr val="005AA3"/>
                </a:solidFill>
                <a:latin typeface="Helvetica" pitchFamily="34" charset="0"/>
                <a:ea typeface="ヒラギノ角ゴ Pro W3"/>
                <a:cs typeface="ヒラギノ角ゴ Pro W3"/>
              </a:defRPr>
            </a:lvl2pPr>
            <a:lvl3pPr marL="1143000" indent="-228600" eaLnBrk="0" hangingPunct="0">
              <a:spcBef>
                <a:spcPct val="20000"/>
              </a:spcBef>
              <a:buFont typeface="Arial" pitchFamily="34" charset="0"/>
              <a:buChar char="•"/>
              <a:defRPr>
                <a:solidFill>
                  <a:srgbClr val="005AA3"/>
                </a:solidFill>
                <a:latin typeface="Helvetica"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b="1" i="1">
                <a:solidFill>
                  <a:srgbClr val="CF0031"/>
                </a:solidFill>
                <a:latin typeface="Helvetica" pitchFamily="34" charset="0"/>
                <a:ea typeface="ヒラギノ角ゴ Pro W3"/>
                <a:cs typeface="ヒラギノ角ゴ Pro W3"/>
              </a:defRPr>
            </a:lvl4pPr>
            <a:lvl5pPr marL="2057400" indent="-228600" eaLnBrk="0" hangingPunct="0">
              <a:spcBef>
                <a:spcPct val="20000"/>
              </a:spcBef>
              <a:buFont typeface="Arial" pitchFamily="34" charset="0"/>
              <a:buChar char="»"/>
              <a:defRPr sz="1200" i="1">
                <a:solidFill>
                  <a:srgbClr val="005AA3"/>
                </a:solidFill>
                <a:latin typeface="Helvetica"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34" charset="0"/>
                <a:ea typeface="ヒラギノ角ゴ Pro W3"/>
                <a:cs typeface="ヒラギノ角ゴ Pro W3"/>
              </a:defRPr>
            </a:lvl9pPr>
          </a:lstStyle>
          <a:p>
            <a:pPr eaLnBrk="1" hangingPunct="1">
              <a:spcBef>
                <a:spcPct val="0"/>
              </a:spcBef>
              <a:buFontTx/>
              <a:buNone/>
            </a:pPr>
            <a:endParaRPr lang="en-US" altLang="en-US" sz="800" b="0">
              <a:solidFill>
                <a:srgbClr val="95B3D7"/>
              </a:solidFill>
            </a:endParaRPr>
          </a:p>
        </p:txBody>
      </p:sp>
      <p:pic>
        <p:nvPicPr>
          <p:cNvPr id="13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75" y="1593850"/>
            <a:ext cx="8445500" cy="41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Left Arrow 1"/>
          <p:cNvSpPr/>
          <p:nvPr/>
        </p:nvSpPr>
        <p:spPr>
          <a:xfrm>
            <a:off x="3459047" y="2208334"/>
            <a:ext cx="977900" cy="484187"/>
          </a:xfrm>
          <a:prstGeom prst="lef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Left Arrow 6"/>
          <p:cNvSpPr/>
          <p:nvPr/>
        </p:nvSpPr>
        <p:spPr>
          <a:xfrm rot="10800000">
            <a:off x="1624615" y="2208335"/>
            <a:ext cx="977900" cy="484187"/>
          </a:xfrm>
          <a:prstGeom prst="lef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 name="Rectangle 2"/>
          <p:cNvSpPr/>
          <p:nvPr/>
        </p:nvSpPr>
        <p:spPr>
          <a:xfrm>
            <a:off x="3817856" y="2365683"/>
            <a:ext cx="53091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ヒラギノ角ゴ Pro W3"/>
                <a:cs typeface="Times New Roman" pitchFamily="18" charset="0"/>
              </a:rPr>
              <a:t>2</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Rectangle 3"/>
          <p:cNvSpPr/>
          <p:nvPr/>
        </p:nvSpPr>
        <p:spPr>
          <a:xfrm>
            <a:off x="1624614" y="2365683"/>
            <a:ext cx="56938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z="2000" dirty="0" smtClean="0">
                <a:solidFill>
                  <a:srgbClr val="3520CE"/>
                </a:solidFill>
                <a:latin typeface="Times New Roman" pitchFamily="18" charset="0"/>
                <a:ea typeface="ヒラギノ角ゴ Pro W3"/>
                <a:cs typeface="Times New Roman" pitchFamily="18" charset="0"/>
              </a:rPr>
              <a:t>Fill in all </a:t>
            </a:r>
            <a:r>
              <a:rPr lang="en-US" altLang="en-US" sz="2000" dirty="0" smtClean="0">
                <a:solidFill>
                  <a:srgbClr val="3520CE"/>
                </a:solidFill>
                <a:latin typeface="Times New Roman" pitchFamily="18" charset="0"/>
                <a:ea typeface="ヒラギノ角ゴ Pro W3"/>
                <a:cs typeface="Times New Roman" pitchFamily="18" charset="0"/>
              </a:rPr>
              <a:t>info </a:t>
            </a:r>
            <a:r>
              <a:rPr lang="en-US" altLang="en-US" sz="2000" dirty="0" smtClean="0">
                <a:latin typeface="Times New Roman" pitchFamily="18" charset="0"/>
                <a:ea typeface="ヒラギノ角ゴ Pro W3"/>
                <a:cs typeface="Times New Roman" pitchFamily="18" charset="0"/>
              </a:rPr>
              <a:t>(1)</a:t>
            </a:r>
            <a:r>
              <a:rPr lang="en-US" altLang="en-US" sz="2000" dirty="0" smtClean="0">
                <a:solidFill>
                  <a:srgbClr val="3520CE"/>
                </a:solidFill>
                <a:latin typeface="Times New Roman" pitchFamily="18" charset="0"/>
                <a:ea typeface="ヒラギノ角ゴ Pro W3"/>
                <a:cs typeface="Times New Roman" pitchFamily="18" charset="0"/>
              </a:rPr>
              <a:t> </a:t>
            </a:r>
            <a:r>
              <a:rPr lang="en-US" altLang="en-US" sz="2000" dirty="0" smtClean="0">
                <a:solidFill>
                  <a:srgbClr val="3520CE"/>
                </a:solidFill>
                <a:latin typeface="Times New Roman" pitchFamily="18" charset="0"/>
                <a:ea typeface="ヒラギノ角ゴ Pro W3"/>
                <a:cs typeface="Times New Roman" pitchFamily="18" charset="0"/>
              </a:rPr>
              <a:t>then click on </a:t>
            </a:r>
            <a:r>
              <a:rPr lang="en-US" altLang="en-US" sz="2000" dirty="0" smtClean="0">
                <a:solidFill>
                  <a:srgbClr val="3520CE"/>
                </a:solidFill>
                <a:latin typeface="Times New Roman" pitchFamily="18" charset="0"/>
                <a:ea typeface="ヒラギノ角ゴ Pro W3"/>
                <a:cs typeface="Times New Roman" pitchFamily="18" charset="0"/>
              </a:rPr>
              <a:t>save </a:t>
            </a:r>
            <a:r>
              <a:rPr lang="en-US" altLang="en-US" sz="2000" dirty="0" smtClean="0">
                <a:latin typeface="Times New Roman" pitchFamily="18" charset="0"/>
                <a:ea typeface="ヒラギノ角ゴ Pro W3"/>
                <a:cs typeface="Times New Roman" pitchFamily="18" charset="0"/>
              </a:rPr>
              <a:t>(2)</a:t>
            </a:r>
            <a:r>
              <a:rPr lang="en-US" altLang="en-US" sz="2000" dirty="0" smtClean="0">
                <a:solidFill>
                  <a:srgbClr val="3520CE"/>
                </a:solidFill>
                <a:latin typeface="Times New Roman" pitchFamily="18" charset="0"/>
                <a:ea typeface="ヒラギノ角ゴ Pro W3"/>
                <a:cs typeface="Times New Roman" pitchFamily="18" charset="0"/>
              </a:rPr>
              <a:t>... </a:t>
            </a:r>
            <a:r>
              <a:rPr lang="en-US" altLang="en-US" sz="2000" dirty="0" smtClean="0">
                <a:solidFill>
                  <a:srgbClr val="3520CE"/>
                </a:solidFill>
                <a:latin typeface="Times New Roman" pitchFamily="18" charset="0"/>
                <a:ea typeface="ヒラギノ角ゴ Pro W3"/>
                <a:cs typeface="Times New Roman" pitchFamily="18" charset="0"/>
              </a:rPr>
              <a:t>after you have made all necessary additions </a:t>
            </a:r>
            <a:r>
              <a:rPr lang="en-US" altLang="en-US" sz="2000" dirty="0" smtClean="0">
                <a:solidFill>
                  <a:srgbClr val="3520CE"/>
                </a:solidFill>
                <a:latin typeface="Times New Roman" pitchFamily="18" charset="0"/>
                <a:ea typeface="ヒラギノ角ゴ Pro W3"/>
                <a:cs typeface="Times New Roman" pitchFamily="18" charset="0"/>
              </a:rPr>
              <a:t>continue </a:t>
            </a:r>
            <a:r>
              <a:rPr lang="en-US" altLang="en-US" sz="2000" dirty="0" smtClean="0">
                <a:solidFill>
                  <a:srgbClr val="3520CE"/>
                </a:solidFill>
                <a:latin typeface="Times New Roman" pitchFamily="18" charset="0"/>
                <a:ea typeface="ヒラギノ角ゴ Pro W3"/>
                <a:cs typeface="Times New Roman" pitchFamily="18" charset="0"/>
              </a:rPr>
              <a:t>to event </a:t>
            </a:r>
            <a:r>
              <a:rPr lang="en-US" altLang="en-US" sz="2000" dirty="0" smtClean="0">
                <a:solidFill>
                  <a:srgbClr val="3520CE"/>
                </a:solidFill>
                <a:latin typeface="Times New Roman" pitchFamily="18" charset="0"/>
                <a:ea typeface="ヒラギノ角ゴ Pro W3"/>
                <a:cs typeface="Times New Roman" pitchFamily="18" charset="0"/>
              </a:rPr>
              <a:t>registration </a:t>
            </a:r>
            <a:r>
              <a:rPr lang="en-US" altLang="en-US" sz="2000" dirty="0" smtClean="0">
                <a:latin typeface="Times New Roman" pitchFamily="18" charset="0"/>
                <a:ea typeface="ヒラギノ角ゴ Pro W3"/>
                <a:cs typeface="Times New Roman" pitchFamily="18" charset="0"/>
              </a:rPr>
              <a:t>(3)</a:t>
            </a:r>
            <a:r>
              <a:rPr lang="en-US" altLang="en-US" sz="2000" dirty="0" smtClean="0">
                <a:solidFill>
                  <a:srgbClr val="3520CE"/>
                </a:solidFill>
                <a:latin typeface="Times New Roman" pitchFamily="18" charset="0"/>
                <a:ea typeface="ヒラギノ角ゴ Pro W3"/>
                <a:cs typeface="Times New Roman" pitchFamily="18" charset="0"/>
              </a:rPr>
              <a:t>.</a:t>
            </a:r>
            <a:endParaRPr lang="en-US" altLang="en-US" sz="2000" dirty="0" smtClean="0">
              <a:solidFill>
                <a:srgbClr val="3520CE"/>
              </a:solidFill>
              <a:latin typeface="Times New Roman" pitchFamily="18" charset="0"/>
              <a:ea typeface="ヒラギノ角ゴ Pro W3"/>
              <a:cs typeface="Times New Roman" pitchFamily="18" charset="0"/>
            </a:endParaRPr>
          </a:p>
        </p:txBody>
      </p:sp>
      <p:sp>
        <p:nvSpPr>
          <p:cNvPr id="4" name="Up Arrow 3"/>
          <p:cNvSpPr/>
          <p:nvPr/>
        </p:nvSpPr>
        <p:spPr>
          <a:xfrm>
            <a:off x="7596188" y="4775200"/>
            <a:ext cx="484187" cy="977900"/>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4340"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47688" y="1417638"/>
            <a:ext cx="8048625" cy="45243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Arrow 2"/>
          <p:cNvSpPr/>
          <p:nvPr/>
        </p:nvSpPr>
        <p:spPr>
          <a:xfrm>
            <a:off x="6165850" y="3016250"/>
            <a:ext cx="977900" cy="484188"/>
          </a:xfrm>
          <a:prstGeom prst="lef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ight Arrow 4"/>
          <p:cNvSpPr/>
          <p:nvPr/>
        </p:nvSpPr>
        <p:spPr>
          <a:xfrm>
            <a:off x="2516187" y="4252860"/>
            <a:ext cx="979487" cy="484187"/>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Left Arrow 6"/>
          <p:cNvSpPr/>
          <p:nvPr/>
        </p:nvSpPr>
        <p:spPr>
          <a:xfrm rot="10800000">
            <a:off x="2166496" y="2122275"/>
            <a:ext cx="977900" cy="484188"/>
          </a:xfrm>
          <a:prstGeom prst="lef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Rectangle 1"/>
          <p:cNvSpPr/>
          <p:nvPr/>
        </p:nvSpPr>
        <p:spPr>
          <a:xfrm>
            <a:off x="6512414" y="3155871"/>
            <a:ext cx="53091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ヒラギノ角ゴ Pro W3"/>
                <a:cs typeface="Times New Roman" pitchFamily="18" charset="0"/>
              </a:rPr>
              <a:t>1</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ectangle 5"/>
          <p:cNvSpPr/>
          <p:nvPr/>
        </p:nvSpPr>
        <p:spPr>
          <a:xfrm>
            <a:off x="2576497" y="4494953"/>
            <a:ext cx="56938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2265411" y="2305451"/>
            <a:ext cx="56938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z="2000" dirty="0" smtClean="0">
                <a:solidFill>
                  <a:srgbClr val="3520CE"/>
                </a:solidFill>
                <a:latin typeface="Times New Roman" pitchFamily="18" charset="0"/>
                <a:ea typeface="ヒラギノ角ゴ Pro W3"/>
                <a:cs typeface="Times New Roman" pitchFamily="18" charset="0"/>
              </a:rPr>
              <a:t>Select the event in the </a:t>
            </a:r>
            <a:r>
              <a:rPr lang="en-US" altLang="en-US" sz="2000" dirty="0" smtClean="0">
                <a:solidFill>
                  <a:srgbClr val="3520CE"/>
                </a:solidFill>
                <a:latin typeface="Times New Roman" pitchFamily="18" charset="0"/>
                <a:ea typeface="ヒラギノ角ゴ Pro W3"/>
                <a:cs typeface="Times New Roman" pitchFamily="18" charset="0"/>
              </a:rPr>
              <a:t>box</a:t>
            </a:r>
            <a:r>
              <a:rPr lang="en-US" altLang="en-US" sz="2000" dirty="0" smtClean="0">
                <a:latin typeface="Times New Roman" pitchFamily="18" charset="0"/>
                <a:ea typeface="ヒラギノ角ゴ Pro W3"/>
                <a:cs typeface="Times New Roman" pitchFamily="18" charset="0"/>
              </a:rPr>
              <a:t> (1)</a:t>
            </a:r>
            <a:r>
              <a:rPr lang="en-US" altLang="en-US" sz="2000" dirty="0" smtClean="0">
                <a:solidFill>
                  <a:srgbClr val="3520CE"/>
                </a:solidFill>
                <a:latin typeface="Times New Roman" pitchFamily="18" charset="0"/>
                <a:ea typeface="ヒラギノ角ゴ Pro W3"/>
                <a:cs typeface="Times New Roman" pitchFamily="18" charset="0"/>
              </a:rPr>
              <a:t/>
            </a:r>
            <a:br>
              <a:rPr lang="en-US" altLang="en-US" sz="2000" dirty="0" smtClean="0">
                <a:solidFill>
                  <a:srgbClr val="3520CE"/>
                </a:solidFill>
                <a:latin typeface="Times New Roman" pitchFamily="18" charset="0"/>
                <a:ea typeface="ヒラギノ角ゴ Pro W3"/>
                <a:cs typeface="Times New Roman" pitchFamily="18" charset="0"/>
              </a:rPr>
            </a:br>
            <a:r>
              <a:rPr lang="en-US" altLang="en-US" sz="2000" dirty="0" smtClean="0">
                <a:solidFill>
                  <a:srgbClr val="3520CE"/>
                </a:solidFill>
                <a:latin typeface="Times New Roman" pitchFamily="18" charset="0"/>
                <a:ea typeface="ヒラギノ角ゴ Pro W3"/>
                <a:cs typeface="Times New Roman" pitchFamily="18" charset="0"/>
              </a:rPr>
              <a:t>then </a:t>
            </a:r>
            <a:r>
              <a:rPr lang="en-US" altLang="en-US" sz="2000" dirty="0" smtClean="0">
                <a:solidFill>
                  <a:srgbClr val="3520CE"/>
                </a:solidFill>
                <a:latin typeface="Times New Roman" pitchFamily="18" charset="0"/>
                <a:ea typeface="ヒラギノ角ゴ Pro W3"/>
                <a:cs typeface="Times New Roman" pitchFamily="18" charset="0"/>
              </a:rPr>
              <a:t>click on event </a:t>
            </a:r>
            <a:r>
              <a:rPr lang="en-US" altLang="en-US" sz="2000" dirty="0" smtClean="0">
                <a:solidFill>
                  <a:srgbClr val="3520CE"/>
                </a:solidFill>
                <a:latin typeface="Times New Roman" pitchFamily="18" charset="0"/>
                <a:ea typeface="ヒラギノ角ゴ Pro W3"/>
                <a:cs typeface="Times New Roman" pitchFamily="18" charset="0"/>
              </a:rPr>
              <a:t>registration </a:t>
            </a:r>
            <a:r>
              <a:rPr lang="en-US" altLang="en-US" sz="2000" dirty="0" smtClean="0">
                <a:latin typeface="Times New Roman" pitchFamily="18" charset="0"/>
                <a:ea typeface="ヒラギノ角ゴ Pro W3"/>
                <a:cs typeface="Times New Roman" pitchFamily="18" charset="0"/>
              </a:rPr>
              <a:t>(2)</a:t>
            </a:r>
            <a:r>
              <a:rPr lang="en-US" altLang="en-US" sz="2000" dirty="0" smtClean="0">
                <a:solidFill>
                  <a:srgbClr val="3520CE"/>
                </a:solidFill>
                <a:latin typeface="Times New Roman" pitchFamily="18" charset="0"/>
                <a:ea typeface="ヒラギノ角ゴ Pro W3"/>
                <a:cs typeface="Times New Roman" pitchFamily="18" charset="0"/>
              </a:rPr>
              <a:t>.</a:t>
            </a:r>
            <a:endParaRPr lang="en-US" altLang="en-US" sz="2000" dirty="0" smtClean="0">
              <a:solidFill>
                <a:srgbClr val="3520CE"/>
              </a:solidFill>
              <a:latin typeface="Times New Roman" pitchFamily="18" charset="0"/>
              <a:ea typeface="ヒラギノ角ゴ Pro W3"/>
              <a:cs typeface="Times New Roman" pitchFamily="18" charset="0"/>
            </a:endParaRPr>
          </a:p>
        </p:txBody>
      </p:sp>
      <p:sp>
        <p:nvSpPr>
          <p:cNvPr id="4" name="Right Arrow 3"/>
          <p:cNvSpPr/>
          <p:nvPr/>
        </p:nvSpPr>
        <p:spPr>
          <a:xfrm>
            <a:off x="3468688" y="4227513"/>
            <a:ext cx="977900" cy="48577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5364"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92138" y="1417638"/>
            <a:ext cx="8047037" cy="43227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a:off x="962025" y="3028950"/>
            <a:ext cx="977900" cy="48418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Up Arrow 4"/>
          <p:cNvSpPr/>
          <p:nvPr/>
        </p:nvSpPr>
        <p:spPr>
          <a:xfrm>
            <a:off x="3563938" y="2328863"/>
            <a:ext cx="46037" cy="46037"/>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Left Arrow 5"/>
          <p:cNvSpPr/>
          <p:nvPr/>
        </p:nvSpPr>
        <p:spPr>
          <a:xfrm>
            <a:off x="3468688" y="2139950"/>
            <a:ext cx="977900" cy="484188"/>
          </a:xfrm>
          <a:prstGeom prst="lef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Rectangle 1"/>
          <p:cNvSpPr/>
          <p:nvPr/>
        </p:nvSpPr>
        <p:spPr>
          <a:xfrm>
            <a:off x="3906133" y="2310902"/>
            <a:ext cx="53091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ヒラギノ角ゴ Pro W3"/>
                <a:cs typeface="Times New Roman" pitchFamily="18" charset="0"/>
              </a:rPr>
              <a:t>2</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1034441" y="3174725"/>
            <a:ext cx="53091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ヒラギノ角ゴ Pro W3"/>
                <a:cs typeface="Times New Roman" pitchFamily="18" charset="0"/>
              </a:rPr>
              <a:t>1</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z="2000" smtClean="0">
                <a:solidFill>
                  <a:srgbClr val="3520CE"/>
                </a:solidFill>
                <a:latin typeface="Times New Roman" pitchFamily="18" charset="0"/>
                <a:ea typeface="ヒラギノ角ゴ Pro W3"/>
                <a:cs typeface="Times New Roman" pitchFamily="18" charset="0"/>
              </a:rPr>
              <a:t>Select either New Youth Registration or New Adult Registration.</a:t>
            </a:r>
          </a:p>
        </p:txBody>
      </p:sp>
      <p:sp>
        <p:nvSpPr>
          <p:cNvPr id="4" name="Right Arrow 3"/>
          <p:cNvSpPr/>
          <p:nvPr/>
        </p:nvSpPr>
        <p:spPr>
          <a:xfrm>
            <a:off x="3411538" y="4543425"/>
            <a:ext cx="977900" cy="48418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6388"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47688" y="1601788"/>
            <a:ext cx="8048625" cy="416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Arrow 2"/>
          <p:cNvSpPr/>
          <p:nvPr/>
        </p:nvSpPr>
        <p:spPr>
          <a:xfrm>
            <a:off x="4524360" y="3321050"/>
            <a:ext cx="979487" cy="484188"/>
          </a:xfrm>
          <a:prstGeom prst="lef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z="2000" dirty="0" smtClean="0">
                <a:solidFill>
                  <a:srgbClr val="3520CE"/>
                </a:solidFill>
                <a:latin typeface="Times New Roman" pitchFamily="18" charset="0"/>
                <a:ea typeface="ヒラギノ角ゴ Pro W3"/>
                <a:cs typeface="Times New Roman" pitchFamily="18" charset="0"/>
              </a:rPr>
              <a:t>Select the participant name </a:t>
            </a:r>
            <a:r>
              <a:rPr lang="en-US" altLang="en-US" sz="2000" dirty="0" smtClean="0">
                <a:latin typeface="Times New Roman" pitchFamily="18" charset="0"/>
                <a:ea typeface="ヒラギノ角ゴ Pro W3"/>
                <a:cs typeface="Times New Roman" pitchFamily="18" charset="0"/>
              </a:rPr>
              <a:t>(1) </a:t>
            </a:r>
            <a:r>
              <a:rPr lang="en-US" altLang="en-US" sz="2000" dirty="0" smtClean="0">
                <a:solidFill>
                  <a:srgbClr val="3520CE"/>
                </a:solidFill>
                <a:latin typeface="Times New Roman" pitchFamily="18" charset="0"/>
                <a:ea typeface="ヒラギノ角ゴ Pro W3"/>
                <a:cs typeface="Times New Roman" pitchFamily="18" charset="0"/>
              </a:rPr>
              <a:t>then </a:t>
            </a:r>
            <a:r>
              <a:rPr lang="en-US" altLang="en-US" sz="2000" dirty="0" smtClean="0">
                <a:solidFill>
                  <a:srgbClr val="3520CE"/>
                </a:solidFill>
                <a:latin typeface="Times New Roman" pitchFamily="18" charset="0"/>
                <a:ea typeface="ヒラギノ角ゴ Pro W3"/>
                <a:cs typeface="Times New Roman" pitchFamily="18" charset="0"/>
              </a:rPr>
              <a:t>click on the </a:t>
            </a:r>
            <a:r>
              <a:rPr lang="en-US" altLang="en-US" sz="2000" dirty="0" smtClean="0">
                <a:solidFill>
                  <a:srgbClr val="3520CE"/>
                </a:solidFill>
                <a:latin typeface="Times New Roman" pitchFamily="18" charset="0"/>
                <a:ea typeface="ヒラギノ角ゴ Pro W3"/>
                <a:cs typeface="Times New Roman" pitchFamily="18" charset="0"/>
              </a:rPr>
              <a:t/>
            </a:r>
            <a:br>
              <a:rPr lang="en-US" altLang="en-US" sz="2000" dirty="0" smtClean="0">
                <a:solidFill>
                  <a:srgbClr val="3520CE"/>
                </a:solidFill>
                <a:latin typeface="Times New Roman" pitchFamily="18" charset="0"/>
                <a:ea typeface="ヒラギノ角ゴ Pro W3"/>
                <a:cs typeface="Times New Roman" pitchFamily="18" charset="0"/>
              </a:rPr>
            </a:br>
            <a:r>
              <a:rPr lang="en-US" altLang="en-US" sz="2000" dirty="0" smtClean="0">
                <a:solidFill>
                  <a:srgbClr val="3520CE"/>
                </a:solidFill>
                <a:latin typeface="Times New Roman" pitchFamily="18" charset="0"/>
                <a:ea typeface="ヒラギノ角ゴ Pro W3"/>
                <a:cs typeface="Times New Roman" pitchFamily="18" charset="0"/>
              </a:rPr>
              <a:t>drop </a:t>
            </a:r>
            <a:r>
              <a:rPr lang="en-US" altLang="en-US" sz="2000" dirty="0" smtClean="0">
                <a:solidFill>
                  <a:srgbClr val="3520CE"/>
                </a:solidFill>
                <a:latin typeface="Times New Roman" pitchFamily="18" charset="0"/>
                <a:ea typeface="ヒラギノ角ゴ Pro W3"/>
                <a:cs typeface="Times New Roman" pitchFamily="18" charset="0"/>
              </a:rPr>
              <a:t>down menu to choose participant </a:t>
            </a:r>
            <a:r>
              <a:rPr lang="en-US" altLang="en-US" sz="2000" dirty="0" smtClean="0">
                <a:solidFill>
                  <a:srgbClr val="3520CE"/>
                </a:solidFill>
                <a:latin typeface="Times New Roman" pitchFamily="18" charset="0"/>
                <a:ea typeface="ヒラギノ角ゴ Pro W3"/>
                <a:cs typeface="Times New Roman" pitchFamily="18" charset="0"/>
              </a:rPr>
              <a:t>type </a:t>
            </a:r>
            <a:r>
              <a:rPr lang="en-US" altLang="en-US" sz="2000" dirty="0" smtClean="0">
                <a:latin typeface="Times New Roman" pitchFamily="18" charset="0"/>
                <a:ea typeface="ヒラギノ角ゴ Pro W3"/>
                <a:cs typeface="Times New Roman" pitchFamily="18" charset="0"/>
              </a:rPr>
              <a:t>(2) </a:t>
            </a:r>
            <a:endParaRPr lang="en-US" altLang="en-US" sz="2000" dirty="0" smtClean="0">
              <a:solidFill>
                <a:srgbClr val="336600"/>
              </a:solidFill>
              <a:latin typeface="Times New Roman" pitchFamily="18" charset="0"/>
              <a:ea typeface="ヒラギノ角ゴ Pro W3"/>
              <a:cs typeface="Times New Roman" pitchFamily="18" charset="0"/>
            </a:endParaRPr>
          </a:p>
        </p:txBody>
      </p:sp>
      <p:pic>
        <p:nvPicPr>
          <p:cNvPr id="1741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54038" y="1600200"/>
            <a:ext cx="8035925" cy="41687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a:off x="1979613" y="3214688"/>
            <a:ext cx="977900" cy="484187"/>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Left Arrow 4"/>
          <p:cNvSpPr/>
          <p:nvPr/>
        </p:nvSpPr>
        <p:spPr>
          <a:xfrm>
            <a:off x="5608638" y="2659063"/>
            <a:ext cx="979487" cy="484187"/>
          </a:xfrm>
          <a:prstGeom prst="lef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Rectangle 1"/>
          <p:cNvSpPr/>
          <p:nvPr/>
        </p:nvSpPr>
        <p:spPr>
          <a:xfrm>
            <a:off x="2072389" y="3429000"/>
            <a:ext cx="53091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ヒラギノ角ゴ Pro W3"/>
                <a:cs typeface="Times New Roman" pitchFamily="18" charset="0"/>
              </a:rPr>
              <a:t>1</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Rectangle 2"/>
          <p:cNvSpPr/>
          <p:nvPr/>
        </p:nvSpPr>
        <p:spPr>
          <a:xfrm>
            <a:off x="5948309" y="2901156"/>
            <a:ext cx="53091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ヒラギノ角ゴ Pro W3"/>
                <a:cs typeface="Times New Roman" pitchFamily="18" charset="0"/>
              </a:rPr>
              <a:t>2</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TextBox 5"/>
          <p:cNvSpPr txBox="1"/>
          <p:nvPr/>
        </p:nvSpPr>
        <p:spPr>
          <a:xfrm>
            <a:off x="1296310" y="4547458"/>
            <a:ext cx="6721483" cy="923330"/>
          </a:xfrm>
          <a:prstGeom prst="rect">
            <a:avLst/>
          </a:prstGeom>
          <a:solidFill>
            <a:schemeClr val="bg1"/>
          </a:solidFill>
        </p:spPr>
        <p:txBody>
          <a:bodyPr wrap="square" rtlCol="0">
            <a:spAutoFit/>
          </a:bodyPr>
          <a:lstStyle/>
          <a:p>
            <a:pPr algn="just"/>
            <a:r>
              <a:rPr lang="en-US" b="1" u="sng" dirty="0" smtClean="0"/>
              <a:t>Note</a:t>
            </a:r>
            <a:r>
              <a:rPr lang="en-US" b="1" dirty="0" smtClean="0"/>
              <a:t>: </a:t>
            </a:r>
            <a:r>
              <a:rPr lang="en-US" dirty="0" smtClean="0"/>
              <a:t>Make sure if you are going through the Ordeal for the first time that you select </a:t>
            </a:r>
            <a:r>
              <a:rPr lang="en-US" b="1" u="sng" dirty="0" smtClean="0">
                <a:solidFill>
                  <a:srgbClr val="FF0000"/>
                </a:solidFill>
              </a:rPr>
              <a:t>Ordeal Candidate</a:t>
            </a:r>
            <a:r>
              <a:rPr lang="en-US" dirty="0" smtClean="0"/>
              <a:t>.  Only current members should select one of the other 2 options.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BoyScoutTemp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1594</TotalTime>
  <Words>353</Words>
  <Application>Microsoft Office PowerPoint</Application>
  <PresentationFormat>On-screen Show (4:3)</PresentationFormat>
  <Paragraphs>57</Paragraphs>
  <Slides>15</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Lucida Grande</vt:lpstr>
      <vt:lpstr>ヒラギノ角ゴ Pro W3</vt:lpstr>
      <vt:lpstr>Arial</vt:lpstr>
      <vt:lpstr>Helvetica</vt:lpstr>
      <vt:lpstr>Calibri</vt:lpstr>
      <vt:lpstr>Times New Roman</vt:lpstr>
      <vt:lpstr>Times</vt:lpstr>
      <vt:lpstr>Wingdings</vt:lpstr>
      <vt:lpstr>BoyScoutTemp1</vt:lpstr>
      <vt:lpstr>BOY SCOUTS OF AMERICA  Order of the Arrow Croatan Lodge 117 </vt:lpstr>
      <vt:lpstr>Tentaroo Registration</vt:lpstr>
      <vt:lpstr>Log in if you already have an account (1) or  go to the right side of the screen to create an account (2).</vt:lpstr>
      <vt:lpstr>Once you log in.. arrow down (1) until you locate the OA event that you want (2).</vt:lpstr>
      <vt:lpstr>Select Your Roster if you need to add a youth/adult (1)…if not… proceed to event registration (2)(skip this slide and the next one).</vt:lpstr>
      <vt:lpstr>Fill in all info (1) then click on save (2)... after you have made all necessary additions continue to event registration (3).</vt:lpstr>
      <vt:lpstr>Select the event in the box (1) then click on event registration (2).</vt:lpstr>
      <vt:lpstr>Select either New Youth Registration or New Adult Registration.</vt:lpstr>
      <vt:lpstr>Select the participant name (1) then click on the  drop down menu to choose participant type (2) </vt:lpstr>
      <vt:lpstr>Select the create registration button.</vt:lpstr>
      <vt:lpstr>Ensure that all blocks contain the required information (1) … then click save (2).</vt:lpstr>
      <vt:lpstr>If finished… click checkout to pay/complete registration (1) or New Youth/Adult to continue registering others for the event (2).</vt:lpstr>
      <vt:lpstr>Enter all required information for your credit card (1) … then click submit my order (2).</vt:lpstr>
      <vt:lpstr>Important information for Ordeal Candidates</vt:lpstr>
      <vt:lpstr>Questions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Show Title Goes Here</dc:title>
  <dc:creator>Micheles</dc:creator>
  <cp:lastModifiedBy>Joe</cp:lastModifiedBy>
  <cp:revision>308</cp:revision>
  <dcterms:created xsi:type="dcterms:W3CDTF">2011-09-16T00:35:06Z</dcterms:created>
  <dcterms:modified xsi:type="dcterms:W3CDTF">2016-12-17T22:26:54Z</dcterms:modified>
</cp:coreProperties>
</file>